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3"/>
  </p:notesMasterIdLst>
  <p:sldIdLst>
    <p:sldId id="256" r:id="rId2"/>
    <p:sldId id="270" r:id="rId3"/>
    <p:sldId id="303" r:id="rId4"/>
    <p:sldId id="304" r:id="rId5"/>
    <p:sldId id="282" r:id="rId6"/>
    <p:sldId id="306" r:id="rId7"/>
    <p:sldId id="307" r:id="rId8"/>
    <p:sldId id="308" r:id="rId9"/>
    <p:sldId id="309" r:id="rId10"/>
    <p:sldId id="310" r:id="rId11"/>
    <p:sldId id="311" r:id="rId12"/>
  </p:sldIdLst>
  <p:sldSz cx="12192000" cy="6858000"/>
  <p:notesSz cx="6858000" cy="9144000"/>
  <p:embeddedFontLst>
    <p:embeddedFont>
      <p:font typeface="Avenir Next LT Pro" panose="020B0504020202020204" pitchFamily="34" charset="-18"/>
      <p:regular r:id="rId14"/>
      <p:bold r:id="rId15"/>
      <p:italic r:id="rId16"/>
      <p:boldItalic r:id="rId17"/>
    </p:embeddedFon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Calibri Light" panose="020F0302020204030204" pitchFamily="34" charset="0"/>
      <p:regular r:id="rId22"/>
      <p:italic r:id="rId23"/>
    </p:embeddedFont>
    <p:embeddedFont>
      <p:font typeface="Cambria" panose="02040503050406030204" pitchFamily="18" charset="0"/>
      <p:regular r:id="rId24"/>
      <p:bold r:id="rId25"/>
      <p:italic r:id="rId26"/>
      <p:boldItalic r:id="rId27"/>
    </p:embeddedFont>
  </p:embeddedFontLst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87" d="100"/>
          <a:sy n="87" d="100"/>
        </p:scale>
        <p:origin x="12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font" Target="fonts/font14.fntdata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niša Vuksan" userId="3af124f9-b8e7-46e3-9422-21ae1d17ac0b" providerId="ADAL" clId="{820C67BC-A1DE-4D3F-BECF-674878571AF2}"/>
    <pc:docChg chg="undo custSel addSld delSld modSld sldOrd">
      <pc:chgData name="Siniša Vuksan" userId="3af124f9-b8e7-46e3-9422-21ae1d17ac0b" providerId="ADAL" clId="{820C67BC-A1DE-4D3F-BECF-674878571AF2}" dt="2020-09-30T14:58:44.816" v="3701"/>
      <pc:docMkLst>
        <pc:docMk/>
      </pc:docMkLst>
      <pc:sldChg chg="modSp">
        <pc:chgData name="Siniša Vuksan" userId="3af124f9-b8e7-46e3-9422-21ae1d17ac0b" providerId="ADAL" clId="{820C67BC-A1DE-4D3F-BECF-674878571AF2}" dt="2020-09-30T13:09:45.208" v="16" actId="20577"/>
        <pc:sldMkLst>
          <pc:docMk/>
          <pc:sldMk cId="4263532617" sldId="256"/>
        </pc:sldMkLst>
        <pc:spChg chg="mod">
          <ac:chgData name="Siniša Vuksan" userId="3af124f9-b8e7-46e3-9422-21ae1d17ac0b" providerId="ADAL" clId="{820C67BC-A1DE-4D3F-BECF-674878571AF2}" dt="2020-09-30T13:09:45.208" v="16" actId="20577"/>
          <ac:spMkLst>
            <pc:docMk/>
            <pc:sldMk cId="4263532617" sldId="256"/>
            <ac:spMk id="7" creationId="{54F134FF-4759-4BD3-A258-DBE00CE37E81}"/>
          </ac:spMkLst>
        </pc:spChg>
      </pc:sldChg>
      <pc:sldChg chg="addSp delSp modSp add delAnim modAnim">
        <pc:chgData name="Siniša Vuksan" userId="3af124f9-b8e7-46e3-9422-21ae1d17ac0b" providerId="ADAL" clId="{820C67BC-A1DE-4D3F-BECF-674878571AF2}" dt="2020-09-30T13:15:58.447" v="336" actId="20577"/>
        <pc:sldMkLst>
          <pc:docMk/>
          <pc:sldMk cId="1513291851" sldId="257"/>
        </pc:sldMkLst>
        <pc:spChg chg="mod">
          <ac:chgData name="Siniša Vuksan" userId="3af124f9-b8e7-46e3-9422-21ae1d17ac0b" providerId="ADAL" clId="{820C67BC-A1DE-4D3F-BECF-674878571AF2}" dt="2020-09-30T13:15:58.447" v="336" actId="20577"/>
          <ac:spMkLst>
            <pc:docMk/>
            <pc:sldMk cId="1513291851" sldId="257"/>
            <ac:spMk id="3" creationId="{499D698D-7B4F-4753-8983-15A0086F8C7B}"/>
          </ac:spMkLst>
        </pc:spChg>
        <pc:spChg chg="del">
          <ac:chgData name="Siniša Vuksan" userId="3af124f9-b8e7-46e3-9422-21ae1d17ac0b" providerId="ADAL" clId="{820C67BC-A1DE-4D3F-BECF-674878571AF2}" dt="2020-09-30T13:15:14.266" v="329" actId="478"/>
          <ac:spMkLst>
            <pc:docMk/>
            <pc:sldMk cId="1513291851" sldId="257"/>
            <ac:spMk id="5" creationId="{D24DFF28-2EC5-457A-93BD-B38B16FE4AD8}"/>
          </ac:spMkLst>
        </pc:spChg>
        <pc:picChg chg="add del">
          <ac:chgData name="Siniša Vuksan" userId="3af124f9-b8e7-46e3-9422-21ae1d17ac0b" providerId="ADAL" clId="{820C67BC-A1DE-4D3F-BECF-674878571AF2}" dt="2020-09-30T13:12:17.614" v="21" actId="478"/>
          <ac:picMkLst>
            <pc:docMk/>
            <pc:sldMk cId="1513291851" sldId="257"/>
            <ac:picMk id="2" creationId="{CE949837-D7C4-4397-81E4-AD42A54BB286}"/>
          </ac:picMkLst>
        </pc:picChg>
      </pc:sldChg>
      <pc:sldChg chg="addSp delSp modSp addAnim delAnim">
        <pc:chgData name="Siniša Vuksan" userId="3af124f9-b8e7-46e3-9422-21ae1d17ac0b" providerId="ADAL" clId="{820C67BC-A1DE-4D3F-BECF-674878571AF2}" dt="2020-09-30T13:19:00.172" v="499" actId="1076"/>
        <pc:sldMkLst>
          <pc:docMk/>
          <pc:sldMk cId="891775711" sldId="270"/>
        </pc:sldMkLst>
        <pc:spChg chg="del">
          <ac:chgData name="Siniša Vuksan" userId="3af124f9-b8e7-46e3-9422-21ae1d17ac0b" providerId="ADAL" clId="{820C67BC-A1DE-4D3F-BECF-674878571AF2}" dt="2020-09-30T13:16:04.700" v="337" actId="478"/>
          <ac:spMkLst>
            <pc:docMk/>
            <pc:sldMk cId="891775711" sldId="270"/>
            <ac:spMk id="4" creationId="{D75CFF8D-7D93-4120-8120-DF2500665523}"/>
          </ac:spMkLst>
        </pc:spChg>
        <pc:spChg chg="mod">
          <ac:chgData name="Siniša Vuksan" userId="3af124f9-b8e7-46e3-9422-21ae1d17ac0b" providerId="ADAL" clId="{820C67BC-A1DE-4D3F-BECF-674878571AF2}" dt="2020-09-30T13:16:18.292" v="340" actId="20577"/>
          <ac:spMkLst>
            <pc:docMk/>
            <pc:sldMk cId="891775711" sldId="270"/>
            <ac:spMk id="5" creationId="{62F6632F-846C-4F02-B56B-82805BD5B26E}"/>
          </ac:spMkLst>
        </pc:spChg>
        <pc:spChg chg="mod">
          <ac:chgData name="Siniša Vuksan" userId="3af124f9-b8e7-46e3-9422-21ae1d17ac0b" providerId="ADAL" clId="{820C67BC-A1DE-4D3F-BECF-674878571AF2}" dt="2020-09-30T13:19:00.172" v="499" actId="1076"/>
          <ac:spMkLst>
            <pc:docMk/>
            <pc:sldMk cId="891775711" sldId="270"/>
            <ac:spMk id="6" creationId="{D59C0E6F-A8FA-4180-809C-0B238788105A}"/>
          </ac:spMkLst>
        </pc:spChg>
        <pc:spChg chg="del">
          <ac:chgData name="Siniša Vuksan" userId="3af124f9-b8e7-46e3-9422-21ae1d17ac0b" providerId="ADAL" clId="{820C67BC-A1DE-4D3F-BECF-674878571AF2}" dt="2020-09-30T13:16:37.614" v="344" actId="478"/>
          <ac:spMkLst>
            <pc:docMk/>
            <pc:sldMk cId="891775711" sldId="270"/>
            <ac:spMk id="7" creationId="{D2D0BA8C-58FB-4A8E-94B2-23009BDA0BA2}"/>
          </ac:spMkLst>
        </pc:spChg>
        <pc:spChg chg="del">
          <ac:chgData name="Siniša Vuksan" userId="3af124f9-b8e7-46e3-9422-21ae1d17ac0b" providerId="ADAL" clId="{820C67BC-A1DE-4D3F-BECF-674878571AF2}" dt="2020-09-30T13:17:13.824" v="346" actId="478"/>
          <ac:spMkLst>
            <pc:docMk/>
            <pc:sldMk cId="891775711" sldId="270"/>
            <ac:spMk id="8" creationId="{DF35BA8C-DCB8-4348-A43A-5CF93781E51E}"/>
          </ac:spMkLst>
        </pc:spChg>
        <pc:spChg chg="add del mod">
          <ac:chgData name="Siniša Vuksan" userId="3af124f9-b8e7-46e3-9422-21ae1d17ac0b" providerId="ADAL" clId="{820C67BC-A1DE-4D3F-BECF-674878571AF2}" dt="2020-09-30T13:16:27.525" v="341" actId="478"/>
          <ac:spMkLst>
            <pc:docMk/>
            <pc:sldMk cId="891775711" sldId="270"/>
            <ac:spMk id="10" creationId="{819D6C20-346B-4AEE-832F-2E272C453245}"/>
          </ac:spMkLst>
        </pc:spChg>
        <pc:picChg chg="mod">
          <ac:chgData name="Siniša Vuksan" userId="3af124f9-b8e7-46e3-9422-21ae1d17ac0b" providerId="ADAL" clId="{820C67BC-A1DE-4D3F-BECF-674878571AF2}" dt="2020-09-30T13:17:08.836" v="345" actId="14826"/>
          <ac:picMkLst>
            <pc:docMk/>
            <pc:sldMk cId="891775711" sldId="270"/>
            <ac:picMk id="2" creationId="{364F0D10-6C93-4798-9B51-775114644404}"/>
          </ac:picMkLst>
        </pc:picChg>
        <pc:picChg chg="add del mod">
          <ac:chgData name="Siniša Vuksan" userId="3af124f9-b8e7-46e3-9422-21ae1d17ac0b" providerId="ADAL" clId="{820C67BC-A1DE-4D3F-BECF-674878571AF2}" dt="2020-09-30T13:18:08.826" v="349" actId="1076"/>
          <ac:picMkLst>
            <pc:docMk/>
            <pc:sldMk cId="891775711" sldId="270"/>
            <ac:picMk id="3" creationId="{DCB64642-CE4F-4D9C-A92A-9A8EF9D7D4F4}"/>
          </ac:picMkLst>
        </pc:picChg>
      </pc:sldChg>
      <pc:sldChg chg="modSp add">
        <pc:chgData name="Siniša Vuksan" userId="3af124f9-b8e7-46e3-9422-21ae1d17ac0b" providerId="ADAL" clId="{820C67BC-A1DE-4D3F-BECF-674878571AF2}" dt="2020-09-30T14:54:41.484" v="3697" actId="20577"/>
        <pc:sldMkLst>
          <pc:docMk/>
          <pc:sldMk cId="470418671" sldId="276"/>
        </pc:sldMkLst>
        <pc:spChg chg="mod">
          <ac:chgData name="Siniša Vuksan" userId="3af124f9-b8e7-46e3-9422-21ae1d17ac0b" providerId="ADAL" clId="{820C67BC-A1DE-4D3F-BECF-674878571AF2}" dt="2020-09-30T14:54:41.484" v="3697" actId="20577"/>
          <ac:spMkLst>
            <pc:docMk/>
            <pc:sldMk cId="470418671" sldId="276"/>
            <ac:spMk id="2" creationId="{2AF3F46D-1885-4F99-A383-C4EDF7FD19B6}"/>
          </ac:spMkLst>
        </pc:spChg>
      </pc:sldChg>
      <pc:sldChg chg="del">
        <pc:chgData name="Siniša Vuksan" userId="3af124f9-b8e7-46e3-9422-21ae1d17ac0b" providerId="ADAL" clId="{820C67BC-A1DE-4D3F-BECF-674878571AF2}" dt="2020-09-30T14:48:48.901" v="3531" actId="2696"/>
        <pc:sldMkLst>
          <pc:docMk/>
          <pc:sldMk cId="4156204590" sldId="281"/>
        </pc:sldMkLst>
      </pc:sldChg>
      <pc:sldChg chg="addSp delSp modSp ord delAnim modAnim">
        <pc:chgData name="Siniša Vuksan" userId="3af124f9-b8e7-46e3-9422-21ae1d17ac0b" providerId="ADAL" clId="{820C67BC-A1DE-4D3F-BECF-674878571AF2}" dt="2020-09-30T14:06:58.469" v="1648" actId="20577"/>
        <pc:sldMkLst>
          <pc:docMk/>
          <pc:sldMk cId="2757270251" sldId="282"/>
        </pc:sldMkLst>
        <pc:spChg chg="mod">
          <ac:chgData name="Siniša Vuksan" userId="3af124f9-b8e7-46e3-9422-21ae1d17ac0b" providerId="ADAL" clId="{820C67BC-A1DE-4D3F-BECF-674878571AF2}" dt="2020-09-30T14:02:51.388" v="1563" actId="20577"/>
          <ac:spMkLst>
            <pc:docMk/>
            <pc:sldMk cId="2757270251" sldId="282"/>
            <ac:spMk id="5" creationId="{D0D4AB01-B963-41A3-8A54-65A5DDE37614}"/>
          </ac:spMkLst>
        </pc:spChg>
        <pc:spChg chg="mod">
          <ac:chgData name="Siniša Vuksan" userId="3af124f9-b8e7-46e3-9422-21ae1d17ac0b" providerId="ADAL" clId="{820C67BC-A1DE-4D3F-BECF-674878571AF2}" dt="2020-09-30T14:03:21.920" v="1600" actId="20577"/>
          <ac:spMkLst>
            <pc:docMk/>
            <pc:sldMk cId="2757270251" sldId="282"/>
            <ac:spMk id="6" creationId="{9B16BC4B-D5C2-44A0-9246-0EBAE8E0E2D0}"/>
          </ac:spMkLst>
        </pc:spChg>
        <pc:spChg chg="del">
          <ac:chgData name="Siniša Vuksan" userId="3af124f9-b8e7-46e3-9422-21ae1d17ac0b" providerId="ADAL" clId="{820C67BC-A1DE-4D3F-BECF-674878571AF2}" dt="2020-09-30T14:03:29.848" v="1601" actId="478"/>
          <ac:spMkLst>
            <pc:docMk/>
            <pc:sldMk cId="2757270251" sldId="282"/>
            <ac:spMk id="8" creationId="{F4331757-D3FC-4E5B-BA93-255D5CB925D7}"/>
          </ac:spMkLst>
        </pc:spChg>
        <pc:spChg chg="mod">
          <ac:chgData name="Siniša Vuksan" userId="3af124f9-b8e7-46e3-9422-21ae1d17ac0b" providerId="ADAL" clId="{820C67BC-A1DE-4D3F-BECF-674878571AF2}" dt="2020-09-30T14:05:02.635" v="1612" actId="1076"/>
          <ac:spMkLst>
            <pc:docMk/>
            <pc:sldMk cId="2757270251" sldId="282"/>
            <ac:spMk id="9" creationId="{B6B1D4C1-9D6D-4E02-9F51-226A1AFA9306}"/>
          </ac:spMkLst>
        </pc:spChg>
        <pc:spChg chg="add mod">
          <ac:chgData name="Siniša Vuksan" userId="3af124f9-b8e7-46e3-9422-21ae1d17ac0b" providerId="ADAL" clId="{820C67BC-A1DE-4D3F-BECF-674878571AF2}" dt="2020-09-30T14:05:15.734" v="1615" actId="20577"/>
          <ac:spMkLst>
            <pc:docMk/>
            <pc:sldMk cId="2757270251" sldId="282"/>
            <ac:spMk id="10" creationId="{BD082D35-696A-4503-947F-D93736A48DDB}"/>
          </ac:spMkLst>
        </pc:spChg>
        <pc:spChg chg="add mod">
          <ac:chgData name="Siniša Vuksan" userId="3af124f9-b8e7-46e3-9422-21ae1d17ac0b" providerId="ADAL" clId="{820C67BC-A1DE-4D3F-BECF-674878571AF2}" dt="2020-09-30T14:05:31.058" v="1620" actId="20577"/>
          <ac:spMkLst>
            <pc:docMk/>
            <pc:sldMk cId="2757270251" sldId="282"/>
            <ac:spMk id="11" creationId="{C57F3F0F-0459-490F-8464-FADF18D52821}"/>
          </ac:spMkLst>
        </pc:spChg>
        <pc:spChg chg="add mod">
          <ac:chgData name="Siniša Vuksan" userId="3af124f9-b8e7-46e3-9422-21ae1d17ac0b" providerId="ADAL" clId="{820C67BC-A1DE-4D3F-BECF-674878571AF2}" dt="2020-09-30T14:05:55.454" v="1625" actId="1076"/>
          <ac:spMkLst>
            <pc:docMk/>
            <pc:sldMk cId="2757270251" sldId="282"/>
            <ac:spMk id="12" creationId="{ACDD8E38-B7A0-4481-812F-6BA15455DC0D}"/>
          </ac:spMkLst>
        </pc:spChg>
        <pc:spChg chg="add mod">
          <ac:chgData name="Siniša Vuksan" userId="3af124f9-b8e7-46e3-9422-21ae1d17ac0b" providerId="ADAL" clId="{820C67BC-A1DE-4D3F-BECF-674878571AF2}" dt="2020-09-30T14:06:15.594" v="1636" actId="20577"/>
          <ac:spMkLst>
            <pc:docMk/>
            <pc:sldMk cId="2757270251" sldId="282"/>
            <ac:spMk id="13" creationId="{EFFEAD8C-6A65-490F-B5D4-FD6584418FEC}"/>
          </ac:spMkLst>
        </pc:spChg>
        <pc:spChg chg="add mod">
          <ac:chgData name="Siniša Vuksan" userId="3af124f9-b8e7-46e3-9422-21ae1d17ac0b" providerId="ADAL" clId="{820C67BC-A1DE-4D3F-BECF-674878571AF2}" dt="2020-09-30T14:06:50.688" v="1646" actId="1035"/>
          <ac:spMkLst>
            <pc:docMk/>
            <pc:sldMk cId="2757270251" sldId="282"/>
            <ac:spMk id="14" creationId="{9C24D9ED-F516-4E62-BB82-D842654BB891}"/>
          </ac:spMkLst>
        </pc:spChg>
        <pc:spChg chg="add mod">
          <ac:chgData name="Siniša Vuksan" userId="3af124f9-b8e7-46e3-9422-21ae1d17ac0b" providerId="ADAL" clId="{820C67BC-A1DE-4D3F-BECF-674878571AF2}" dt="2020-09-30T14:06:58.469" v="1648" actId="20577"/>
          <ac:spMkLst>
            <pc:docMk/>
            <pc:sldMk cId="2757270251" sldId="282"/>
            <ac:spMk id="15" creationId="{A5FC6C98-F5D1-4814-9523-4D2D75C72AF8}"/>
          </ac:spMkLst>
        </pc:spChg>
        <pc:picChg chg="mod">
          <ac:chgData name="Siniša Vuksan" userId="3af124f9-b8e7-46e3-9422-21ae1d17ac0b" providerId="ADAL" clId="{820C67BC-A1DE-4D3F-BECF-674878571AF2}" dt="2020-09-30T14:04:16.374" v="1602" actId="14826"/>
          <ac:picMkLst>
            <pc:docMk/>
            <pc:sldMk cId="2757270251" sldId="282"/>
            <ac:picMk id="4" creationId="{F7E6A656-4BB7-46A4-8C5B-DD7752CCDE3D}"/>
          </ac:picMkLst>
        </pc:picChg>
        <pc:picChg chg="mod">
          <ac:chgData name="Siniša Vuksan" userId="3af124f9-b8e7-46e3-9422-21ae1d17ac0b" providerId="ADAL" clId="{820C67BC-A1DE-4D3F-BECF-674878571AF2}" dt="2020-09-30T14:06:35.403" v="1642" actId="1076"/>
          <ac:picMkLst>
            <pc:docMk/>
            <pc:sldMk cId="2757270251" sldId="282"/>
            <ac:picMk id="7" creationId="{B201D401-7200-4F68-9568-CB1607A39225}"/>
          </ac:picMkLst>
        </pc:picChg>
      </pc:sldChg>
      <pc:sldChg chg="del">
        <pc:chgData name="Siniša Vuksan" userId="3af124f9-b8e7-46e3-9422-21ae1d17ac0b" providerId="ADAL" clId="{820C67BC-A1DE-4D3F-BECF-674878571AF2}" dt="2020-09-30T14:48:50.737" v="3532" actId="2696"/>
        <pc:sldMkLst>
          <pc:docMk/>
          <pc:sldMk cId="1603469843" sldId="283"/>
        </pc:sldMkLst>
      </pc:sldChg>
      <pc:sldChg chg="del">
        <pc:chgData name="Siniša Vuksan" userId="3af124f9-b8e7-46e3-9422-21ae1d17ac0b" providerId="ADAL" clId="{820C67BC-A1DE-4D3F-BECF-674878571AF2}" dt="2020-09-30T14:48:54.248" v="3534" actId="2696"/>
        <pc:sldMkLst>
          <pc:docMk/>
          <pc:sldMk cId="4272247978" sldId="284"/>
        </pc:sldMkLst>
      </pc:sldChg>
      <pc:sldChg chg="del">
        <pc:chgData name="Siniša Vuksan" userId="3af124f9-b8e7-46e3-9422-21ae1d17ac0b" providerId="ADAL" clId="{820C67BC-A1DE-4D3F-BECF-674878571AF2}" dt="2020-09-30T14:48:58.158" v="3536" actId="2696"/>
        <pc:sldMkLst>
          <pc:docMk/>
          <pc:sldMk cId="3127415772" sldId="287"/>
        </pc:sldMkLst>
      </pc:sldChg>
      <pc:sldChg chg="del">
        <pc:chgData name="Siniša Vuksan" userId="3af124f9-b8e7-46e3-9422-21ae1d17ac0b" providerId="ADAL" clId="{820C67BC-A1DE-4D3F-BECF-674878571AF2}" dt="2020-09-30T14:48:56.267" v="3535" actId="2696"/>
        <pc:sldMkLst>
          <pc:docMk/>
          <pc:sldMk cId="1614537136" sldId="288"/>
        </pc:sldMkLst>
      </pc:sldChg>
      <pc:sldChg chg="del">
        <pc:chgData name="Siniša Vuksan" userId="3af124f9-b8e7-46e3-9422-21ae1d17ac0b" providerId="ADAL" clId="{820C67BC-A1DE-4D3F-BECF-674878571AF2}" dt="2020-09-30T14:49:00.004" v="3537" actId="2696"/>
        <pc:sldMkLst>
          <pc:docMk/>
          <pc:sldMk cId="1299448413" sldId="289"/>
        </pc:sldMkLst>
      </pc:sldChg>
      <pc:sldChg chg="del">
        <pc:chgData name="Siniša Vuksan" userId="3af124f9-b8e7-46e3-9422-21ae1d17ac0b" providerId="ADAL" clId="{820C67BC-A1DE-4D3F-BECF-674878571AF2}" dt="2020-09-30T14:49:01.771" v="3538" actId="2696"/>
        <pc:sldMkLst>
          <pc:docMk/>
          <pc:sldMk cId="559941074" sldId="290"/>
        </pc:sldMkLst>
      </pc:sldChg>
      <pc:sldChg chg="del">
        <pc:chgData name="Siniša Vuksan" userId="3af124f9-b8e7-46e3-9422-21ae1d17ac0b" providerId="ADAL" clId="{820C67BC-A1DE-4D3F-BECF-674878571AF2}" dt="2020-09-30T14:49:03.741" v="3539" actId="2696"/>
        <pc:sldMkLst>
          <pc:docMk/>
          <pc:sldMk cId="2044239225" sldId="291"/>
        </pc:sldMkLst>
      </pc:sldChg>
      <pc:sldChg chg="addSp delSp modSp add delAnim modAnim">
        <pc:chgData name="Siniša Vuksan" userId="3af124f9-b8e7-46e3-9422-21ae1d17ac0b" providerId="ADAL" clId="{820C67BC-A1DE-4D3F-BECF-674878571AF2}" dt="2020-09-30T13:39:26.114" v="804" actId="1035"/>
        <pc:sldMkLst>
          <pc:docMk/>
          <pc:sldMk cId="713769141" sldId="292"/>
        </pc:sldMkLst>
        <pc:spChg chg="del">
          <ac:chgData name="Siniša Vuksan" userId="3af124f9-b8e7-46e3-9422-21ae1d17ac0b" providerId="ADAL" clId="{820C67BC-A1DE-4D3F-BECF-674878571AF2}" dt="2020-09-30T13:19:58.008" v="502" actId="478"/>
          <ac:spMkLst>
            <pc:docMk/>
            <pc:sldMk cId="713769141" sldId="292"/>
            <ac:spMk id="5" creationId="{62F6632F-846C-4F02-B56B-82805BD5B26E}"/>
          </ac:spMkLst>
        </pc:spChg>
        <pc:spChg chg="mod">
          <ac:chgData name="Siniša Vuksan" userId="3af124f9-b8e7-46e3-9422-21ae1d17ac0b" providerId="ADAL" clId="{820C67BC-A1DE-4D3F-BECF-674878571AF2}" dt="2020-09-30T13:38:38.152" v="790" actId="1076"/>
          <ac:spMkLst>
            <pc:docMk/>
            <pc:sldMk cId="713769141" sldId="292"/>
            <ac:spMk id="6" creationId="{D59C0E6F-A8FA-4180-809C-0B238788105A}"/>
          </ac:spMkLst>
        </pc:spChg>
        <pc:spChg chg="add mod">
          <ac:chgData name="Siniša Vuksan" userId="3af124f9-b8e7-46e3-9422-21ae1d17ac0b" providerId="ADAL" clId="{820C67BC-A1DE-4D3F-BECF-674878571AF2}" dt="2020-09-30T13:39:26.114" v="804" actId="1035"/>
          <ac:spMkLst>
            <pc:docMk/>
            <pc:sldMk cId="713769141" sldId="292"/>
            <ac:spMk id="7" creationId="{FFE50192-59A4-4948-9D86-C3EB5523A672}"/>
          </ac:spMkLst>
        </pc:spChg>
        <pc:picChg chg="del">
          <ac:chgData name="Siniša Vuksan" userId="3af124f9-b8e7-46e3-9422-21ae1d17ac0b" providerId="ADAL" clId="{820C67BC-A1DE-4D3F-BECF-674878571AF2}" dt="2020-09-30T13:20:04.049" v="504" actId="478"/>
          <ac:picMkLst>
            <pc:docMk/>
            <pc:sldMk cId="713769141" sldId="292"/>
            <ac:picMk id="2" creationId="{364F0D10-6C93-4798-9B51-775114644404}"/>
          </ac:picMkLst>
        </pc:picChg>
        <pc:picChg chg="mod">
          <ac:chgData name="Siniša Vuksan" userId="3af124f9-b8e7-46e3-9422-21ae1d17ac0b" providerId="ADAL" clId="{820C67BC-A1DE-4D3F-BECF-674878571AF2}" dt="2020-09-30T13:38:32.720" v="787" actId="1076"/>
          <ac:picMkLst>
            <pc:docMk/>
            <pc:sldMk cId="713769141" sldId="292"/>
            <ac:picMk id="3" creationId="{DCB64642-CE4F-4D9C-A92A-9A8EF9D7D4F4}"/>
          </ac:picMkLst>
        </pc:picChg>
        <pc:picChg chg="add mod">
          <ac:chgData name="Siniša Vuksan" userId="3af124f9-b8e7-46e3-9422-21ae1d17ac0b" providerId="ADAL" clId="{820C67BC-A1DE-4D3F-BECF-674878571AF2}" dt="2020-09-30T13:39:00.966" v="795" actId="1076"/>
          <ac:picMkLst>
            <pc:docMk/>
            <pc:sldMk cId="713769141" sldId="292"/>
            <ac:picMk id="4" creationId="{4965AB8E-C7AC-4033-9D69-D174328A0BC8}"/>
          </ac:picMkLst>
        </pc:picChg>
      </pc:sldChg>
      <pc:sldChg chg="add del">
        <pc:chgData name="Siniša Vuksan" userId="3af124f9-b8e7-46e3-9422-21ae1d17ac0b" providerId="ADAL" clId="{820C67BC-A1DE-4D3F-BECF-674878571AF2}" dt="2020-09-30T13:39:38.173" v="807" actId="2696"/>
        <pc:sldMkLst>
          <pc:docMk/>
          <pc:sldMk cId="849765422" sldId="293"/>
        </pc:sldMkLst>
      </pc:sldChg>
      <pc:sldChg chg="addSp delSp modSp add delAnim modAnim">
        <pc:chgData name="Siniša Vuksan" userId="3af124f9-b8e7-46e3-9422-21ae1d17ac0b" providerId="ADAL" clId="{820C67BC-A1DE-4D3F-BECF-674878571AF2}" dt="2020-09-30T13:47:22.649" v="1010" actId="20577"/>
        <pc:sldMkLst>
          <pc:docMk/>
          <pc:sldMk cId="2012381804" sldId="293"/>
        </pc:sldMkLst>
        <pc:spChg chg="mod">
          <ac:chgData name="Siniša Vuksan" userId="3af124f9-b8e7-46e3-9422-21ae1d17ac0b" providerId="ADAL" clId="{820C67BC-A1DE-4D3F-BECF-674878571AF2}" dt="2020-09-30T13:41:48.676" v="867" actId="20577"/>
          <ac:spMkLst>
            <pc:docMk/>
            <pc:sldMk cId="2012381804" sldId="293"/>
            <ac:spMk id="6" creationId="{D59C0E6F-A8FA-4180-809C-0B238788105A}"/>
          </ac:spMkLst>
        </pc:spChg>
        <pc:spChg chg="del">
          <ac:chgData name="Siniša Vuksan" userId="3af124f9-b8e7-46e3-9422-21ae1d17ac0b" providerId="ADAL" clId="{820C67BC-A1DE-4D3F-BECF-674878571AF2}" dt="2020-09-30T13:39:47.479" v="811" actId="478"/>
          <ac:spMkLst>
            <pc:docMk/>
            <pc:sldMk cId="2012381804" sldId="293"/>
            <ac:spMk id="7" creationId="{FFE50192-59A4-4948-9D86-C3EB5523A672}"/>
          </ac:spMkLst>
        </pc:spChg>
        <pc:spChg chg="add mod">
          <ac:chgData name="Siniša Vuksan" userId="3af124f9-b8e7-46e3-9422-21ae1d17ac0b" providerId="ADAL" clId="{820C67BC-A1DE-4D3F-BECF-674878571AF2}" dt="2020-09-30T13:45:39.639" v="934" actId="1076"/>
          <ac:spMkLst>
            <pc:docMk/>
            <pc:sldMk cId="2012381804" sldId="293"/>
            <ac:spMk id="8" creationId="{D6B6F61C-23D3-4BCA-A886-9E03FF406142}"/>
          </ac:spMkLst>
        </pc:spChg>
        <pc:spChg chg="add mod">
          <ac:chgData name="Siniša Vuksan" userId="3af124f9-b8e7-46e3-9422-21ae1d17ac0b" providerId="ADAL" clId="{820C67BC-A1DE-4D3F-BECF-674878571AF2}" dt="2020-09-30T13:47:22.649" v="1010" actId="20577"/>
          <ac:spMkLst>
            <pc:docMk/>
            <pc:sldMk cId="2012381804" sldId="293"/>
            <ac:spMk id="9" creationId="{38A796A8-62DE-41EF-A5B4-1FE2570FBFD0}"/>
          </ac:spMkLst>
        </pc:spChg>
        <pc:picChg chg="add mod">
          <ac:chgData name="Siniša Vuksan" userId="3af124f9-b8e7-46e3-9422-21ae1d17ac0b" providerId="ADAL" clId="{820C67BC-A1DE-4D3F-BECF-674878571AF2}" dt="2020-09-30T13:42:54.211" v="869" actId="1076"/>
          <ac:picMkLst>
            <pc:docMk/>
            <pc:sldMk cId="2012381804" sldId="293"/>
            <ac:picMk id="2" creationId="{CC694C1D-87A8-46BD-A799-5EE84846B553}"/>
          </ac:picMkLst>
        </pc:picChg>
        <pc:picChg chg="mod">
          <ac:chgData name="Siniša Vuksan" userId="3af124f9-b8e7-46e3-9422-21ae1d17ac0b" providerId="ADAL" clId="{820C67BC-A1DE-4D3F-BECF-674878571AF2}" dt="2020-09-30T13:41:16.612" v="822" actId="1038"/>
          <ac:picMkLst>
            <pc:docMk/>
            <pc:sldMk cId="2012381804" sldId="293"/>
            <ac:picMk id="3" creationId="{DCB64642-CE4F-4D9C-A92A-9A8EF9D7D4F4}"/>
          </ac:picMkLst>
        </pc:picChg>
        <pc:picChg chg="del">
          <ac:chgData name="Siniša Vuksan" userId="3af124f9-b8e7-46e3-9422-21ae1d17ac0b" providerId="ADAL" clId="{820C67BC-A1DE-4D3F-BECF-674878571AF2}" dt="2020-09-30T13:39:44.350" v="810" actId="478"/>
          <ac:picMkLst>
            <pc:docMk/>
            <pc:sldMk cId="2012381804" sldId="293"/>
            <ac:picMk id="4" creationId="{4965AB8E-C7AC-4033-9D69-D174328A0BC8}"/>
          </ac:picMkLst>
        </pc:picChg>
      </pc:sldChg>
      <pc:sldChg chg="addSp delSp modSp new add modAnim">
        <pc:chgData name="Siniša Vuksan" userId="3af124f9-b8e7-46e3-9422-21ae1d17ac0b" providerId="ADAL" clId="{820C67BC-A1DE-4D3F-BECF-674878571AF2}" dt="2020-09-30T14:58:44.816" v="3701"/>
        <pc:sldMkLst>
          <pc:docMk/>
          <pc:sldMk cId="913134882" sldId="294"/>
        </pc:sldMkLst>
        <pc:spChg chg="del">
          <ac:chgData name="Siniša Vuksan" userId="3af124f9-b8e7-46e3-9422-21ae1d17ac0b" providerId="ADAL" clId="{820C67BC-A1DE-4D3F-BECF-674878571AF2}" dt="2020-09-30T13:47:47.523" v="1013" actId="478"/>
          <ac:spMkLst>
            <pc:docMk/>
            <pc:sldMk cId="913134882" sldId="294"/>
            <ac:spMk id="2" creationId="{61C4AFBD-25F7-4E15-BF9A-B385F95A9C42}"/>
          </ac:spMkLst>
        </pc:spChg>
        <pc:spChg chg="del">
          <ac:chgData name="Siniša Vuksan" userId="3af124f9-b8e7-46e3-9422-21ae1d17ac0b" providerId="ADAL" clId="{820C67BC-A1DE-4D3F-BECF-674878571AF2}" dt="2020-09-30T13:47:49.067" v="1014" actId="478"/>
          <ac:spMkLst>
            <pc:docMk/>
            <pc:sldMk cId="913134882" sldId="294"/>
            <ac:spMk id="3" creationId="{34969931-3E86-4302-AD7B-41D0ED5299C9}"/>
          </ac:spMkLst>
        </pc:spChg>
        <pc:spChg chg="add mod">
          <ac:chgData name="Siniša Vuksan" userId="3af124f9-b8e7-46e3-9422-21ae1d17ac0b" providerId="ADAL" clId="{820C67BC-A1DE-4D3F-BECF-674878571AF2}" dt="2020-09-30T14:09:43.023" v="1776" actId="14100"/>
          <ac:spMkLst>
            <pc:docMk/>
            <pc:sldMk cId="913134882" sldId="294"/>
            <ac:spMk id="4" creationId="{20550563-A81B-4C50-B91F-D6124AF5E4D8}"/>
          </ac:spMkLst>
        </pc:spChg>
        <pc:spChg chg="add mod">
          <ac:chgData name="Siniša Vuksan" userId="3af124f9-b8e7-46e3-9422-21ae1d17ac0b" providerId="ADAL" clId="{820C67BC-A1DE-4D3F-BECF-674878571AF2}" dt="2020-09-30T14:14:22.459" v="1880" actId="1076"/>
          <ac:spMkLst>
            <pc:docMk/>
            <pc:sldMk cId="913134882" sldId="294"/>
            <ac:spMk id="14" creationId="{3D254821-F011-4673-AB3E-8B1FCA80F395}"/>
          </ac:spMkLst>
        </pc:spChg>
        <pc:picChg chg="add mod">
          <ac:chgData name="Siniša Vuksan" userId="3af124f9-b8e7-46e3-9422-21ae1d17ac0b" providerId="ADAL" clId="{820C67BC-A1DE-4D3F-BECF-674878571AF2}" dt="2020-09-30T14:09:38.264" v="1774" actId="208"/>
          <ac:picMkLst>
            <pc:docMk/>
            <pc:sldMk cId="913134882" sldId="294"/>
            <ac:picMk id="5" creationId="{32038D03-2AF8-4F25-9684-8A101F280F2D}"/>
          </ac:picMkLst>
        </pc:picChg>
        <pc:picChg chg="add mod">
          <ac:chgData name="Siniša Vuksan" userId="3af124f9-b8e7-46e3-9422-21ae1d17ac0b" providerId="ADAL" clId="{820C67BC-A1DE-4D3F-BECF-674878571AF2}" dt="2020-09-30T14:10:47.378" v="1787" actId="1038"/>
          <ac:picMkLst>
            <pc:docMk/>
            <pc:sldMk cId="913134882" sldId="294"/>
            <ac:picMk id="6" creationId="{5B2DF09F-7C11-44CE-9782-A779373CBD97}"/>
          </ac:picMkLst>
        </pc:picChg>
        <pc:picChg chg="add mod">
          <ac:chgData name="Siniša Vuksan" userId="3af124f9-b8e7-46e3-9422-21ae1d17ac0b" providerId="ADAL" clId="{820C67BC-A1DE-4D3F-BECF-674878571AF2}" dt="2020-09-30T14:10:59.819" v="1790" actId="14100"/>
          <ac:picMkLst>
            <pc:docMk/>
            <pc:sldMk cId="913134882" sldId="294"/>
            <ac:picMk id="7" creationId="{13A15B69-2A76-4FA8-B69D-1EBDBC297625}"/>
          </ac:picMkLst>
        </pc:picChg>
        <pc:picChg chg="add mod">
          <ac:chgData name="Siniša Vuksan" userId="3af124f9-b8e7-46e3-9422-21ae1d17ac0b" providerId="ADAL" clId="{820C67BC-A1DE-4D3F-BECF-674878571AF2}" dt="2020-09-30T14:11:12.391" v="1799" actId="1036"/>
          <ac:picMkLst>
            <pc:docMk/>
            <pc:sldMk cId="913134882" sldId="294"/>
            <ac:picMk id="8" creationId="{383DD765-CEF7-49F5-8757-178888CDCE23}"/>
          </ac:picMkLst>
        </pc:picChg>
        <pc:picChg chg="add mod">
          <ac:chgData name="Siniša Vuksan" userId="3af124f9-b8e7-46e3-9422-21ae1d17ac0b" providerId="ADAL" clId="{820C67BC-A1DE-4D3F-BECF-674878571AF2}" dt="2020-09-30T14:11:26.967" v="1812" actId="1036"/>
          <ac:picMkLst>
            <pc:docMk/>
            <pc:sldMk cId="913134882" sldId="294"/>
            <ac:picMk id="9" creationId="{73AC3DA3-2615-4F08-9D91-B36B7E475A56}"/>
          </ac:picMkLst>
        </pc:picChg>
        <pc:picChg chg="add mod">
          <ac:chgData name="Siniša Vuksan" userId="3af124f9-b8e7-46e3-9422-21ae1d17ac0b" providerId="ADAL" clId="{820C67BC-A1DE-4D3F-BECF-674878571AF2}" dt="2020-09-30T14:11:35.296" v="1815" actId="14100"/>
          <ac:picMkLst>
            <pc:docMk/>
            <pc:sldMk cId="913134882" sldId="294"/>
            <ac:picMk id="10" creationId="{B824423B-07D4-4987-9F78-C652801DD7FC}"/>
          </ac:picMkLst>
        </pc:picChg>
        <pc:picChg chg="add mod">
          <ac:chgData name="Siniša Vuksan" userId="3af124f9-b8e7-46e3-9422-21ae1d17ac0b" providerId="ADAL" clId="{820C67BC-A1DE-4D3F-BECF-674878571AF2}" dt="2020-09-30T14:11:46.038" v="1818" actId="14100"/>
          <ac:picMkLst>
            <pc:docMk/>
            <pc:sldMk cId="913134882" sldId="294"/>
            <ac:picMk id="11" creationId="{5A8B55A4-1398-41D0-B371-EF02CC8F66FC}"/>
          </ac:picMkLst>
        </pc:picChg>
        <pc:picChg chg="add mod">
          <ac:chgData name="Siniša Vuksan" userId="3af124f9-b8e7-46e3-9422-21ae1d17ac0b" providerId="ADAL" clId="{820C67BC-A1DE-4D3F-BECF-674878571AF2}" dt="2020-09-30T14:11:54.986" v="1821" actId="14100"/>
          <ac:picMkLst>
            <pc:docMk/>
            <pc:sldMk cId="913134882" sldId="294"/>
            <ac:picMk id="12" creationId="{10070E42-BB72-491E-84E8-26232D0488B4}"/>
          </ac:picMkLst>
        </pc:picChg>
        <pc:picChg chg="add mod">
          <ac:chgData name="Siniša Vuksan" userId="3af124f9-b8e7-46e3-9422-21ae1d17ac0b" providerId="ADAL" clId="{820C67BC-A1DE-4D3F-BECF-674878571AF2}" dt="2020-09-30T14:12:04.273" v="1825" actId="1076"/>
          <ac:picMkLst>
            <pc:docMk/>
            <pc:sldMk cId="913134882" sldId="294"/>
            <ac:picMk id="13" creationId="{308909FE-725F-4D85-BA7A-CE192FE9A205}"/>
          </ac:picMkLst>
        </pc:picChg>
      </pc:sldChg>
      <pc:sldChg chg="addSp delSp modSp new add modAnim">
        <pc:chgData name="Siniša Vuksan" userId="3af124f9-b8e7-46e3-9422-21ae1d17ac0b" providerId="ADAL" clId="{820C67BC-A1DE-4D3F-BECF-674878571AF2}" dt="2020-09-30T14:34:28.883" v="2662" actId="1076"/>
        <pc:sldMkLst>
          <pc:docMk/>
          <pc:sldMk cId="1516684036" sldId="295"/>
        </pc:sldMkLst>
        <pc:spChg chg="del">
          <ac:chgData name="Siniša Vuksan" userId="3af124f9-b8e7-46e3-9422-21ae1d17ac0b" providerId="ADAL" clId="{820C67BC-A1DE-4D3F-BECF-674878571AF2}" dt="2020-09-30T14:23:04.580" v="2281" actId="478"/>
          <ac:spMkLst>
            <pc:docMk/>
            <pc:sldMk cId="1516684036" sldId="295"/>
            <ac:spMk id="2" creationId="{7C3BB6EB-0894-4672-A162-4210836E20AB}"/>
          </ac:spMkLst>
        </pc:spChg>
        <pc:spChg chg="del">
          <ac:chgData name="Siniša Vuksan" userId="3af124f9-b8e7-46e3-9422-21ae1d17ac0b" providerId="ADAL" clId="{820C67BC-A1DE-4D3F-BECF-674878571AF2}" dt="2020-09-30T14:23:06.185" v="2282" actId="478"/>
          <ac:spMkLst>
            <pc:docMk/>
            <pc:sldMk cId="1516684036" sldId="295"/>
            <ac:spMk id="3" creationId="{2468E262-7E05-4028-918A-8C1D0D2E3233}"/>
          </ac:spMkLst>
        </pc:spChg>
        <pc:spChg chg="add mod ord">
          <ac:chgData name="Siniša Vuksan" userId="3af124f9-b8e7-46e3-9422-21ae1d17ac0b" providerId="ADAL" clId="{820C67BC-A1DE-4D3F-BECF-674878571AF2}" dt="2020-09-30T14:34:28.883" v="2662" actId="1076"/>
          <ac:spMkLst>
            <pc:docMk/>
            <pc:sldMk cId="1516684036" sldId="295"/>
            <ac:spMk id="4" creationId="{85FBDFCC-CA19-4E2E-BE45-0145B3745081}"/>
          </ac:spMkLst>
        </pc:spChg>
        <pc:spChg chg="add mod">
          <ac:chgData name="Siniša Vuksan" userId="3af124f9-b8e7-46e3-9422-21ae1d17ac0b" providerId="ADAL" clId="{820C67BC-A1DE-4D3F-BECF-674878571AF2}" dt="2020-09-30T14:34:18.742" v="2659" actId="1076"/>
          <ac:spMkLst>
            <pc:docMk/>
            <pc:sldMk cId="1516684036" sldId="295"/>
            <ac:spMk id="7" creationId="{EBCD8A16-58F1-4969-BD7C-E2F85AFFACF2}"/>
          </ac:spMkLst>
        </pc:spChg>
        <pc:picChg chg="add del">
          <ac:chgData name="Siniša Vuksan" userId="3af124f9-b8e7-46e3-9422-21ae1d17ac0b" providerId="ADAL" clId="{820C67BC-A1DE-4D3F-BECF-674878571AF2}" dt="2020-09-30T14:25:39.251" v="2449" actId="478"/>
          <ac:picMkLst>
            <pc:docMk/>
            <pc:sldMk cId="1516684036" sldId="295"/>
            <ac:picMk id="5" creationId="{D2A55B91-6106-4F51-881D-211564A74C81}"/>
          </ac:picMkLst>
        </pc:picChg>
        <pc:picChg chg="add mod">
          <ac:chgData name="Siniša Vuksan" userId="3af124f9-b8e7-46e3-9422-21ae1d17ac0b" providerId="ADAL" clId="{820C67BC-A1DE-4D3F-BECF-674878571AF2}" dt="2020-09-30T14:34:25.239" v="2661" actId="1076"/>
          <ac:picMkLst>
            <pc:docMk/>
            <pc:sldMk cId="1516684036" sldId="295"/>
            <ac:picMk id="6" creationId="{D2697811-CF0F-4D91-AF85-D796154D602C}"/>
          </ac:picMkLst>
        </pc:picChg>
        <pc:picChg chg="add mod">
          <ac:chgData name="Siniša Vuksan" userId="3af124f9-b8e7-46e3-9422-21ae1d17ac0b" providerId="ADAL" clId="{820C67BC-A1DE-4D3F-BECF-674878571AF2}" dt="2020-09-30T14:34:21.713" v="2660" actId="1076"/>
          <ac:picMkLst>
            <pc:docMk/>
            <pc:sldMk cId="1516684036" sldId="295"/>
            <ac:picMk id="8" creationId="{50ED63DE-6FB3-4161-B54E-90BEC8B42418}"/>
          </ac:picMkLst>
        </pc:picChg>
        <pc:picChg chg="add del mod">
          <ac:chgData name="Siniša Vuksan" userId="3af124f9-b8e7-46e3-9422-21ae1d17ac0b" providerId="ADAL" clId="{820C67BC-A1DE-4D3F-BECF-674878571AF2}" dt="2020-09-30T14:34:09.063" v="2656" actId="478"/>
          <ac:picMkLst>
            <pc:docMk/>
            <pc:sldMk cId="1516684036" sldId="295"/>
            <ac:picMk id="9" creationId="{951289EA-7177-4763-8764-614338C922D5}"/>
          </ac:picMkLst>
        </pc:picChg>
      </pc:sldChg>
      <pc:sldChg chg="addSp delSp modSp add delAnim modAnim">
        <pc:chgData name="Siniša Vuksan" userId="3af124f9-b8e7-46e3-9422-21ae1d17ac0b" providerId="ADAL" clId="{820C67BC-A1DE-4D3F-BECF-674878571AF2}" dt="2020-09-30T14:01:31.688" v="1559" actId="1035"/>
        <pc:sldMkLst>
          <pc:docMk/>
          <pc:sldMk cId="3182235518" sldId="296"/>
        </pc:sldMkLst>
        <pc:spChg chg="mod">
          <ac:chgData name="Siniša Vuksan" userId="3af124f9-b8e7-46e3-9422-21ae1d17ac0b" providerId="ADAL" clId="{820C67BC-A1DE-4D3F-BECF-674878571AF2}" dt="2020-09-30T13:51:26.533" v="1194" actId="20577"/>
          <ac:spMkLst>
            <pc:docMk/>
            <pc:sldMk cId="3182235518" sldId="296"/>
            <ac:spMk id="6" creationId="{D59C0E6F-A8FA-4180-809C-0B238788105A}"/>
          </ac:spMkLst>
        </pc:spChg>
        <pc:spChg chg="del">
          <ac:chgData name="Siniša Vuksan" userId="3af124f9-b8e7-46e3-9422-21ae1d17ac0b" providerId="ADAL" clId="{820C67BC-A1DE-4D3F-BECF-674878571AF2}" dt="2020-09-30T13:49:57.463" v="1020" actId="478"/>
          <ac:spMkLst>
            <pc:docMk/>
            <pc:sldMk cId="3182235518" sldId="296"/>
            <ac:spMk id="8" creationId="{D6B6F61C-23D3-4BCA-A886-9E03FF406142}"/>
          </ac:spMkLst>
        </pc:spChg>
        <pc:spChg chg="del">
          <ac:chgData name="Siniša Vuksan" userId="3af124f9-b8e7-46e3-9422-21ae1d17ac0b" providerId="ADAL" clId="{820C67BC-A1DE-4D3F-BECF-674878571AF2}" dt="2020-09-30T13:49:55.083" v="1019" actId="478"/>
          <ac:spMkLst>
            <pc:docMk/>
            <pc:sldMk cId="3182235518" sldId="296"/>
            <ac:spMk id="9" creationId="{38A796A8-62DE-41EF-A5B4-1FE2570FBFD0}"/>
          </ac:spMkLst>
        </pc:spChg>
        <pc:spChg chg="add mod">
          <ac:chgData name="Siniša Vuksan" userId="3af124f9-b8e7-46e3-9422-21ae1d17ac0b" providerId="ADAL" clId="{820C67BC-A1DE-4D3F-BECF-674878571AF2}" dt="2020-09-30T13:55:37.664" v="1287" actId="1076"/>
          <ac:spMkLst>
            <pc:docMk/>
            <pc:sldMk cId="3182235518" sldId="296"/>
            <ac:spMk id="10" creationId="{5C9C01C0-34D1-4198-A489-5CE71B56E98D}"/>
          </ac:spMkLst>
        </pc:spChg>
        <pc:spChg chg="add mod">
          <ac:chgData name="Siniša Vuksan" userId="3af124f9-b8e7-46e3-9422-21ae1d17ac0b" providerId="ADAL" clId="{820C67BC-A1DE-4D3F-BECF-674878571AF2}" dt="2020-09-30T13:58:31.706" v="1434" actId="1076"/>
          <ac:spMkLst>
            <pc:docMk/>
            <pc:sldMk cId="3182235518" sldId="296"/>
            <ac:spMk id="11" creationId="{F08B2559-22D4-4E3D-A684-59CE8526DC68}"/>
          </ac:spMkLst>
        </pc:spChg>
        <pc:spChg chg="add mod">
          <ac:chgData name="Siniša Vuksan" userId="3af124f9-b8e7-46e3-9422-21ae1d17ac0b" providerId="ADAL" clId="{820C67BC-A1DE-4D3F-BECF-674878571AF2}" dt="2020-09-30T13:57:10.090" v="1374" actId="1076"/>
          <ac:spMkLst>
            <pc:docMk/>
            <pc:sldMk cId="3182235518" sldId="296"/>
            <ac:spMk id="12" creationId="{033607A3-142F-45DD-8E49-E8E685C7E2CC}"/>
          </ac:spMkLst>
        </pc:spChg>
        <pc:spChg chg="add mod">
          <ac:chgData name="Siniša Vuksan" userId="3af124f9-b8e7-46e3-9422-21ae1d17ac0b" providerId="ADAL" clId="{820C67BC-A1DE-4D3F-BECF-674878571AF2}" dt="2020-09-30T13:58:16.199" v="1431" actId="20577"/>
          <ac:spMkLst>
            <pc:docMk/>
            <pc:sldMk cId="3182235518" sldId="296"/>
            <ac:spMk id="13" creationId="{2B2CD01F-84FA-4AF0-801E-EE5404145DE0}"/>
          </ac:spMkLst>
        </pc:spChg>
        <pc:spChg chg="add mod">
          <ac:chgData name="Siniša Vuksan" userId="3af124f9-b8e7-46e3-9422-21ae1d17ac0b" providerId="ADAL" clId="{820C67BC-A1DE-4D3F-BECF-674878571AF2}" dt="2020-09-30T13:59:17.661" v="1474" actId="20577"/>
          <ac:spMkLst>
            <pc:docMk/>
            <pc:sldMk cId="3182235518" sldId="296"/>
            <ac:spMk id="14" creationId="{A3EC505F-9822-447C-B8BD-1B77ECDE86F2}"/>
          </ac:spMkLst>
        </pc:spChg>
        <pc:spChg chg="add mod">
          <ac:chgData name="Siniša Vuksan" userId="3af124f9-b8e7-46e3-9422-21ae1d17ac0b" providerId="ADAL" clId="{820C67BC-A1DE-4D3F-BECF-674878571AF2}" dt="2020-09-30T14:01:31.688" v="1559" actId="1035"/>
          <ac:spMkLst>
            <pc:docMk/>
            <pc:sldMk cId="3182235518" sldId="296"/>
            <ac:spMk id="15" creationId="{36107A52-D6B0-4FD1-B98E-2F68C374BFFE}"/>
          </ac:spMkLst>
        </pc:spChg>
        <pc:picChg chg="del">
          <ac:chgData name="Siniša Vuksan" userId="3af124f9-b8e7-46e3-9422-21ae1d17ac0b" providerId="ADAL" clId="{820C67BC-A1DE-4D3F-BECF-674878571AF2}" dt="2020-09-30T13:49:58.257" v="1021" actId="478"/>
          <ac:picMkLst>
            <pc:docMk/>
            <pc:sldMk cId="3182235518" sldId="296"/>
            <ac:picMk id="2" creationId="{CC694C1D-87A8-46BD-A799-5EE84846B553}"/>
          </ac:picMkLst>
        </pc:picChg>
        <pc:picChg chg="del">
          <ac:chgData name="Siniša Vuksan" userId="3af124f9-b8e7-46e3-9422-21ae1d17ac0b" providerId="ADAL" clId="{820C67BC-A1DE-4D3F-BECF-674878571AF2}" dt="2020-09-30T13:50:02.421" v="1022" actId="478"/>
          <ac:picMkLst>
            <pc:docMk/>
            <pc:sldMk cId="3182235518" sldId="296"/>
            <ac:picMk id="3" creationId="{DCB64642-CE4F-4D9C-A92A-9A8EF9D7D4F4}"/>
          </ac:picMkLst>
        </pc:picChg>
        <pc:picChg chg="add mod">
          <ac:chgData name="Siniša Vuksan" userId="3af124f9-b8e7-46e3-9422-21ae1d17ac0b" providerId="ADAL" clId="{820C67BC-A1DE-4D3F-BECF-674878571AF2}" dt="2020-09-30T13:52:16.289" v="1201" actId="1076"/>
          <ac:picMkLst>
            <pc:docMk/>
            <pc:sldMk cId="3182235518" sldId="296"/>
            <ac:picMk id="4" creationId="{27D3EE10-74DD-4B48-82CD-FBD83E43AD6A}"/>
          </ac:picMkLst>
        </pc:picChg>
      </pc:sldChg>
      <pc:sldChg chg="add del">
        <pc:chgData name="Siniša Vuksan" userId="3af124f9-b8e7-46e3-9422-21ae1d17ac0b" providerId="ADAL" clId="{820C67BC-A1DE-4D3F-BECF-674878571AF2}" dt="2020-09-30T14:48:52.302" v="3533" actId="2696"/>
        <pc:sldMkLst>
          <pc:docMk/>
          <pc:sldMk cId="957501700" sldId="297"/>
        </pc:sldMkLst>
      </pc:sldChg>
      <pc:sldChg chg="modSp add ord modAnim">
        <pc:chgData name="Siniša Vuksan" userId="3af124f9-b8e7-46e3-9422-21ae1d17ac0b" providerId="ADAL" clId="{820C67BC-A1DE-4D3F-BECF-674878571AF2}" dt="2020-09-30T14:17:38.693" v="2128" actId="20577"/>
        <pc:sldMkLst>
          <pc:docMk/>
          <pc:sldMk cId="267197591" sldId="298"/>
        </pc:sldMkLst>
        <pc:spChg chg="mod">
          <ac:chgData name="Siniša Vuksan" userId="3af124f9-b8e7-46e3-9422-21ae1d17ac0b" providerId="ADAL" clId="{820C67BC-A1DE-4D3F-BECF-674878571AF2}" dt="2020-09-30T14:17:38.693" v="2128" actId="20577"/>
          <ac:spMkLst>
            <pc:docMk/>
            <pc:sldMk cId="267197591" sldId="298"/>
            <ac:spMk id="3" creationId="{499D698D-7B4F-4753-8983-15A0086F8C7B}"/>
          </ac:spMkLst>
        </pc:spChg>
      </pc:sldChg>
      <pc:sldChg chg="modSp add ord">
        <pc:chgData name="Siniša Vuksan" userId="3af124f9-b8e7-46e3-9422-21ae1d17ac0b" providerId="ADAL" clId="{820C67BC-A1DE-4D3F-BECF-674878571AF2}" dt="2020-09-30T14:22:25.236" v="2280" actId="1076"/>
        <pc:sldMkLst>
          <pc:docMk/>
          <pc:sldMk cId="2752774803" sldId="299"/>
        </pc:sldMkLst>
        <pc:spChg chg="mod">
          <ac:chgData name="Siniša Vuksan" userId="3af124f9-b8e7-46e3-9422-21ae1d17ac0b" providerId="ADAL" clId="{820C67BC-A1DE-4D3F-BECF-674878571AF2}" dt="2020-09-30T14:18:08.123" v="2131" actId="20577"/>
          <ac:spMkLst>
            <pc:docMk/>
            <pc:sldMk cId="2752774803" sldId="299"/>
            <ac:spMk id="5" creationId="{62F6632F-846C-4F02-B56B-82805BD5B26E}"/>
          </ac:spMkLst>
        </pc:spChg>
        <pc:spChg chg="mod">
          <ac:chgData name="Siniša Vuksan" userId="3af124f9-b8e7-46e3-9422-21ae1d17ac0b" providerId="ADAL" clId="{820C67BC-A1DE-4D3F-BECF-674878571AF2}" dt="2020-09-30T14:22:25.236" v="2280" actId="1076"/>
          <ac:spMkLst>
            <pc:docMk/>
            <pc:sldMk cId="2752774803" sldId="299"/>
            <ac:spMk id="6" creationId="{D59C0E6F-A8FA-4180-809C-0B238788105A}"/>
          </ac:spMkLst>
        </pc:spChg>
        <pc:picChg chg="mod">
          <ac:chgData name="Siniša Vuksan" userId="3af124f9-b8e7-46e3-9422-21ae1d17ac0b" providerId="ADAL" clId="{820C67BC-A1DE-4D3F-BECF-674878571AF2}" dt="2020-09-30T14:20:41.501" v="2140" actId="1076"/>
          <ac:picMkLst>
            <pc:docMk/>
            <pc:sldMk cId="2752774803" sldId="299"/>
            <ac:picMk id="2" creationId="{364F0D10-6C93-4798-9B51-775114644404}"/>
          </ac:picMkLst>
        </pc:picChg>
        <pc:picChg chg="mod">
          <ac:chgData name="Siniša Vuksan" userId="3af124f9-b8e7-46e3-9422-21ae1d17ac0b" providerId="ADAL" clId="{820C67BC-A1DE-4D3F-BECF-674878571AF2}" dt="2020-09-30T14:20:27.267" v="2138" actId="1076"/>
          <ac:picMkLst>
            <pc:docMk/>
            <pc:sldMk cId="2752774803" sldId="299"/>
            <ac:picMk id="3" creationId="{DCB64642-CE4F-4D9C-A92A-9A8EF9D7D4F4}"/>
          </ac:picMkLst>
        </pc:picChg>
      </pc:sldChg>
      <pc:sldChg chg="addSp delSp modSp add delAnim modAnim">
        <pc:chgData name="Siniša Vuksan" userId="3af124f9-b8e7-46e3-9422-21ae1d17ac0b" providerId="ADAL" clId="{820C67BC-A1DE-4D3F-BECF-674878571AF2}" dt="2020-09-30T14:42:02.573" v="3172" actId="1076"/>
        <pc:sldMkLst>
          <pc:docMk/>
          <pc:sldMk cId="894705749" sldId="300"/>
        </pc:sldMkLst>
        <pc:spChg chg="del">
          <ac:chgData name="Siniša Vuksan" userId="3af124f9-b8e7-46e3-9422-21ae1d17ac0b" providerId="ADAL" clId="{820C67BC-A1DE-4D3F-BECF-674878571AF2}" dt="2020-09-30T14:34:35.118" v="2664" actId="478"/>
          <ac:spMkLst>
            <pc:docMk/>
            <pc:sldMk cId="894705749" sldId="300"/>
            <ac:spMk id="4" creationId="{85FBDFCC-CA19-4E2E-BE45-0145B3745081}"/>
          </ac:spMkLst>
        </pc:spChg>
        <pc:spChg chg="mod">
          <ac:chgData name="Siniša Vuksan" userId="3af124f9-b8e7-46e3-9422-21ae1d17ac0b" providerId="ADAL" clId="{820C67BC-A1DE-4D3F-BECF-674878571AF2}" dt="2020-09-30T14:35:17.985" v="2749" actId="20577"/>
          <ac:spMkLst>
            <pc:docMk/>
            <pc:sldMk cId="894705749" sldId="300"/>
            <ac:spMk id="7" creationId="{EBCD8A16-58F1-4969-BD7C-E2F85AFFACF2}"/>
          </ac:spMkLst>
        </pc:spChg>
        <pc:spChg chg="add mod">
          <ac:chgData name="Siniša Vuksan" userId="3af124f9-b8e7-46e3-9422-21ae1d17ac0b" providerId="ADAL" clId="{820C67BC-A1DE-4D3F-BECF-674878571AF2}" dt="2020-09-30T14:40:54.535" v="3115" actId="1076"/>
          <ac:spMkLst>
            <pc:docMk/>
            <pc:sldMk cId="894705749" sldId="300"/>
            <ac:spMk id="10" creationId="{4DCBB60C-3CA9-4D80-86A2-FB687EF274BE}"/>
          </ac:spMkLst>
        </pc:spChg>
        <pc:spChg chg="add mod">
          <ac:chgData name="Siniša Vuksan" userId="3af124f9-b8e7-46e3-9422-21ae1d17ac0b" providerId="ADAL" clId="{820C67BC-A1DE-4D3F-BECF-674878571AF2}" dt="2020-09-30T14:42:02.573" v="3172" actId="1076"/>
          <ac:spMkLst>
            <pc:docMk/>
            <pc:sldMk cId="894705749" sldId="300"/>
            <ac:spMk id="11" creationId="{0FEB4C0F-C154-4E99-B2FC-E6A82FB8BA30}"/>
          </ac:spMkLst>
        </pc:spChg>
        <pc:picChg chg="del">
          <ac:chgData name="Siniša Vuksan" userId="3af124f9-b8e7-46e3-9422-21ae1d17ac0b" providerId="ADAL" clId="{820C67BC-A1DE-4D3F-BECF-674878571AF2}" dt="2020-09-30T14:34:33.094" v="2663" actId="478"/>
          <ac:picMkLst>
            <pc:docMk/>
            <pc:sldMk cId="894705749" sldId="300"/>
            <ac:picMk id="6" creationId="{D2697811-CF0F-4D91-AF85-D796154D602C}"/>
          </ac:picMkLst>
        </pc:picChg>
        <pc:picChg chg="mod">
          <ac:chgData name="Siniša Vuksan" userId="3af124f9-b8e7-46e3-9422-21ae1d17ac0b" providerId="ADAL" clId="{820C67BC-A1DE-4D3F-BECF-674878571AF2}" dt="2020-09-30T14:35:22.028" v="2750" actId="1076"/>
          <ac:picMkLst>
            <pc:docMk/>
            <pc:sldMk cId="894705749" sldId="300"/>
            <ac:picMk id="8" creationId="{50ED63DE-6FB3-4161-B54E-90BEC8B42418}"/>
          </ac:picMkLst>
        </pc:picChg>
        <pc:picChg chg="mod">
          <ac:chgData name="Siniša Vuksan" userId="3af124f9-b8e7-46e3-9422-21ae1d17ac0b" providerId="ADAL" clId="{820C67BC-A1DE-4D3F-BECF-674878571AF2}" dt="2020-09-30T14:40:51.980" v="3114" actId="1076"/>
          <ac:picMkLst>
            <pc:docMk/>
            <pc:sldMk cId="894705749" sldId="300"/>
            <ac:picMk id="9" creationId="{951289EA-7177-4763-8764-614338C922D5}"/>
          </ac:picMkLst>
        </pc:picChg>
      </pc:sldChg>
      <pc:sldChg chg="delSp new add del">
        <pc:chgData name="Siniša Vuksan" userId="3af124f9-b8e7-46e3-9422-21ae1d17ac0b" providerId="ADAL" clId="{820C67BC-A1DE-4D3F-BECF-674878571AF2}" dt="2020-09-30T14:52:11.884" v="3543" actId="2696"/>
        <pc:sldMkLst>
          <pc:docMk/>
          <pc:sldMk cId="266600961" sldId="301"/>
        </pc:sldMkLst>
        <pc:spChg chg="del">
          <ac:chgData name="Siniša Vuksan" userId="3af124f9-b8e7-46e3-9422-21ae1d17ac0b" providerId="ADAL" clId="{820C67BC-A1DE-4D3F-BECF-674878571AF2}" dt="2020-09-30T14:51:28.496" v="3540" actId="478"/>
          <ac:spMkLst>
            <pc:docMk/>
            <pc:sldMk cId="266600961" sldId="301"/>
            <ac:spMk id="2" creationId="{3DF07073-64F1-404F-865F-34D6AA3CD6E5}"/>
          </ac:spMkLst>
        </pc:spChg>
        <pc:spChg chg="del">
          <ac:chgData name="Siniša Vuksan" userId="3af124f9-b8e7-46e3-9422-21ae1d17ac0b" providerId="ADAL" clId="{820C67BC-A1DE-4D3F-BECF-674878571AF2}" dt="2020-09-30T14:51:30.314" v="3541" actId="478"/>
          <ac:spMkLst>
            <pc:docMk/>
            <pc:sldMk cId="266600961" sldId="301"/>
            <ac:spMk id="3" creationId="{6379ECB1-C1B9-4121-9ADC-5A3418241BE2}"/>
          </ac:spMkLst>
        </pc:spChg>
      </pc:sldChg>
      <pc:sldChg chg="addSp delSp modSp add ord delAnim modAnim">
        <pc:chgData name="Siniša Vuksan" userId="3af124f9-b8e7-46e3-9422-21ae1d17ac0b" providerId="ADAL" clId="{820C67BC-A1DE-4D3F-BECF-674878571AF2}" dt="2020-09-30T14:58:38.706" v="3700"/>
        <pc:sldMkLst>
          <pc:docMk/>
          <pc:sldMk cId="1128051647" sldId="302"/>
        </pc:sldMkLst>
        <pc:spChg chg="mod">
          <ac:chgData name="Siniša Vuksan" userId="3af124f9-b8e7-46e3-9422-21ae1d17ac0b" providerId="ADAL" clId="{820C67BC-A1DE-4D3F-BECF-674878571AF2}" dt="2020-09-30T14:46:33.325" v="3393" actId="1076"/>
          <ac:spMkLst>
            <pc:docMk/>
            <pc:sldMk cId="1128051647" sldId="302"/>
            <ac:spMk id="4" creationId="{85FBDFCC-CA19-4E2E-BE45-0145B3745081}"/>
          </ac:spMkLst>
        </pc:spChg>
        <pc:spChg chg="mod">
          <ac:chgData name="Siniša Vuksan" userId="3af124f9-b8e7-46e3-9422-21ae1d17ac0b" providerId="ADAL" clId="{820C67BC-A1DE-4D3F-BECF-674878571AF2}" dt="2020-09-30T14:48:45.218" v="3530" actId="1076"/>
          <ac:spMkLst>
            <pc:docMk/>
            <pc:sldMk cId="1128051647" sldId="302"/>
            <ac:spMk id="7" creationId="{EBCD8A16-58F1-4969-BD7C-E2F85AFFACF2}"/>
          </ac:spMkLst>
        </pc:spChg>
        <pc:picChg chg="add mod">
          <ac:chgData name="Siniša Vuksan" userId="3af124f9-b8e7-46e3-9422-21ae1d17ac0b" providerId="ADAL" clId="{820C67BC-A1DE-4D3F-BECF-674878571AF2}" dt="2020-09-30T14:46:39.013" v="3395" actId="1076"/>
          <ac:picMkLst>
            <pc:docMk/>
            <pc:sldMk cId="1128051647" sldId="302"/>
            <ac:picMk id="2" creationId="{ACD5B703-BECA-43AC-8D28-3237C10B1A4C}"/>
          </ac:picMkLst>
        </pc:picChg>
        <pc:picChg chg="mod">
          <ac:chgData name="Siniša Vuksan" userId="3af124f9-b8e7-46e3-9422-21ae1d17ac0b" providerId="ADAL" clId="{820C67BC-A1DE-4D3F-BECF-674878571AF2}" dt="2020-09-30T14:46:42.420" v="3396" actId="1076"/>
          <ac:picMkLst>
            <pc:docMk/>
            <pc:sldMk cId="1128051647" sldId="302"/>
            <ac:picMk id="6" creationId="{D2697811-CF0F-4D91-AF85-D796154D602C}"/>
          </ac:picMkLst>
        </pc:picChg>
        <pc:picChg chg="del">
          <ac:chgData name="Siniša Vuksan" userId="3af124f9-b8e7-46e3-9422-21ae1d17ac0b" providerId="ADAL" clId="{820C67BC-A1DE-4D3F-BECF-674878571AF2}" dt="2020-09-30T14:45:56.219" v="3390" actId="478"/>
          <ac:picMkLst>
            <pc:docMk/>
            <pc:sldMk cId="1128051647" sldId="302"/>
            <ac:picMk id="8" creationId="{50ED63DE-6FB3-4161-B54E-90BEC8B4241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C84765-6167-4B24-A489-DB811091D7E9}" type="datetimeFigureOut">
              <a:rPr lang="hr-HR" smtClean="0"/>
              <a:t>9.10.2020.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18B3F-B89F-408C-B580-5C467342FB7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84720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0FB471A-DF88-49BC-8D02-F5A108292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62693EE3-E528-474B-BB15-3C154080E4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37DA35EF-A08E-4BC6-9476-0ED9BEF98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9.10.2020.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CFE7B1C-8300-4D79-846B-0004BFD63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B667F6CF-430A-4060-9031-2122EDBCA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01783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1E34CA1-26F9-4F1C-9820-7F92F9043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6A1E7651-1716-487B-AC4A-B1CF7D9A9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26D0E34A-6F6F-433E-B9E0-7994F0D49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9.10.2020.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39EE76D1-BE51-407C-A47C-820A5970F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1912790B-8445-4B77-942E-AAD7DDC2C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2547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AA04044D-CD20-4BFF-A71E-5B71C542A3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E1E07627-AC3E-4004-AA88-466E6E02DC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F89DBD8-B81D-4EA3-B1C4-ADA6822E2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9.10.2020.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FFF415F9-56BA-4A72-B49B-F88FF2A02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288FE3E-539D-403D-BDD7-632945C47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99469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E775B17-A835-4799-8733-B1004DF56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D486CDD3-6F3D-4A29-AE50-F778BECDEF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E5CA52EA-FD63-468C-BEEC-A3A8E0BA4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9.10.2020.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31884F6F-5C7D-479A-BCC9-4E19A7D61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83E6355A-A765-4D27-8855-BC79B3E55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95507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B20686C-B534-44C0-8FB4-4FC04D95D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9E3E8DE-3A64-4A4E-BF4E-57E8CC4F8B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4F06B59C-9D78-4F9E-999E-93976FC35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9.10.2020.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C0B74ED7-AF2D-4A3C-8494-5D4AFF1FC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404446C5-0B00-4657-9E99-07CADE403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11726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483EC2B-A5AF-45A1-A64F-9E1BCE491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5C3BDC72-0664-4B2D-A77D-04E6BB1193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FCE2EE93-95C5-465A-8E2F-1C4563F947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54C5D92E-2AB5-4B1C-9071-8A242E701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9.10.2020.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783B9F8-089B-4680-BADC-705CC11F3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BDB321D-0FCD-40E4-977C-E63BA4B97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26472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B8E2434-ED16-45B1-9993-26757D60C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F2483FBE-1A5A-4312-B5B3-E11B5B2129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379A16E8-287F-415D-AD3C-740DD04D00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87753F59-5457-4436-8866-D1BC8371A5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21F1C906-E50F-4597-BAE8-358B1B0FDA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869DE76E-EB5F-4173-80AC-645A84DB5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9.10.2020.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CC7E2DCA-C670-4D0B-A248-F11A26009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E3811B74-DD13-446D-84F2-676872799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68747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9BEB8E7-C2C6-4AC9-BC85-711B7F865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3F1A601-227B-4EC7-9C6B-2492B5FF9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9.10.2020.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0B12969D-25E7-4AB2-8E27-D5F7D908C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6F9B3B48-D4F3-4B64-B74C-EE13B147C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54908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B4324AD2-3A9E-4FB8-8C88-13AF8E9B3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9.10.2020.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CB754706-AFE3-4134-AD6F-B4AA90D52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E016CA90-0035-4A3C-8F5C-D1189A829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51240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2275C7C-5031-4550-8B6C-33248EE12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938E616A-6753-4F47-A51D-05589A815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60AEC2B-2AF3-477D-8CE9-45DE62163C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7A021C46-60AD-4D6A-A302-F23CE9561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9.10.2020.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747BE48A-CA45-4D0E-B308-6512B8F89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9A4DB45-B07B-4CDA-8122-D3C2AC731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17301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5EF6A01-E2EE-41B1-94B8-AED9C3D7E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D2013C2C-02F2-40B2-91ED-8DE2E0966F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18640B66-2000-4445-A97D-4234CC143E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5426368A-486B-4F5C-A779-1EA42E287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9.10.2020.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C2D827F7-7985-409F-ADAB-C0D23592B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C4CC536-D4BC-405F-AA75-3493734F3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13601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418D8D67-21AB-4417-81EE-639D1DC4C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2CD5AEBB-F40F-41BE-A099-02E00A63F1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1372DDB8-F906-4C43-A4F2-DEED08BEA6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2AD12-8FE9-4D06-A32B-6945BDB86A68}" type="datetimeFigureOut">
              <a:rPr lang="hr-HR" smtClean="0"/>
              <a:t>9.10.2020.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85F271A-8EFD-4BC9-A0B3-E7F25BBF96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C3C1E344-C03E-4A84-91D8-6DB7009E0E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48169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penpalworld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learningapps.org/7464448" TargetMode="Externa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penpalworld.com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1402CF4B-56E5-42FF-B218-139628C23A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62355">
            <a:off x="1448837" y="1276122"/>
            <a:ext cx="3217680" cy="4305756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219D025C-7893-4E8A-BC52-A9994456BE5D}"/>
              </a:ext>
            </a:extLst>
          </p:cNvPr>
          <p:cNvSpPr txBox="1"/>
          <p:nvPr/>
        </p:nvSpPr>
        <p:spPr>
          <a:xfrm>
            <a:off x="5565936" y="2153265"/>
            <a:ext cx="62917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UNIT 1; All </a:t>
            </a:r>
            <a:r>
              <a:rPr lang="hr-HR" sz="4400" b="1" u="sng" dirty="0" err="1">
                <a:solidFill>
                  <a:srgbClr val="FF0000"/>
                </a:solidFill>
                <a:ea typeface="Cambria" panose="02040503050406030204" pitchFamily="18" charset="0"/>
              </a:rPr>
              <a:t>about</a:t>
            </a:r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 me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54F134FF-4759-4BD3-A258-DBE00CE37E81}"/>
              </a:ext>
            </a:extLst>
          </p:cNvPr>
          <p:cNvSpPr txBox="1"/>
          <p:nvPr/>
        </p:nvSpPr>
        <p:spPr>
          <a:xfrm>
            <a:off x="6788297" y="2802194"/>
            <a:ext cx="50694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4400" dirty="0" err="1">
                <a:ea typeface="Cambria" panose="02040503050406030204" pitchFamily="18" charset="0"/>
              </a:rPr>
              <a:t>Friends</a:t>
            </a:r>
            <a:r>
              <a:rPr lang="hr-HR" sz="4400" dirty="0">
                <a:ea typeface="Cambria" panose="02040503050406030204" pitchFamily="18" charset="0"/>
              </a:rPr>
              <a:t> online</a:t>
            </a:r>
          </a:p>
        </p:txBody>
      </p:sp>
    </p:spTree>
    <p:extLst>
      <p:ext uri="{BB962C8B-B14F-4D97-AF65-F5344CB8AC3E}">
        <p14:creationId xmlns:p14="http://schemas.microsoft.com/office/powerpoint/2010/main" val="4263532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2" y="7700"/>
            <a:ext cx="5112147" cy="6842600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7825" y="2066443"/>
            <a:ext cx="6402908" cy="2725113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5237825" y="1190916"/>
            <a:ext cx="6663244" cy="6850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b="1" dirty="0" err="1"/>
              <a:t>What</a:t>
            </a:r>
            <a:r>
              <a:rPr lang="hr-HR" sz="2100" b="1" dirty="0"/>
              <a:t> </a:t>
            </a:r>
            <a:r>
              <a:rPr lang="hr-HR" sz="2100" b="1" dirty="0" err="1"/>
              <a:t>does</a:t>
            </a:r>
            <a:r>
              <a:rPr lang="hr-HR" sz="2100" b="1" dirty="0"/>
              <a:t> </a:t>
            </a:r>
            <a:r>
              <a:rPr lang="hr-HR" sz="2100" b="1" dirty="0" err="1"/>
              <a:t>Finn</a:t>
            </a:r>
            <a:r>
              <a:rPr lang="hr-HR" sz="2100" b="1" dirty="0"/>
              <a:t> </a:t>
            </a:r>
            <a:r>
              <a:rPr lang="hr-HR" sz="2100" b="1" dirty="0" err="1"/>
              <a:t>write</a:t>
            </a:r>
            <a:r>
              <a:rPr lang="hr-HR" sz="2100" b="1" dirty="0"/>
              <a:t> </a:t>
            </a:r>
            <a:r>
              <a:rPr lang="hr-HR" sz="2100" b="1" dirty="0" err="1"/>
              <a:t>about</a:t>
            </a:r>
            <a:r>
              <a:rPr lang="hr-HR" sz="2100" b="1" dirty="0"/>
              <a:t> </a:t>
            </a:r>
            <a:r>
              <a:rPr lang="hr-HR" sz="2100" b="1" dirty="0" err="1"/>
              <a:t>in</a:t>
            </a:r>
            <a:r>
              <a:rPr lang="hr-HR" sz="2100" b="1" dirty="0"/>
              <a:t> </a:t>
            </a:r>
            <a:r>
              <a:rPr lang="hr-HR" sz="2100" b="1" dirty="0" err="1"/>
              <a:t>each</a:t>
            </a:r>
            <a:r>
              <a:rPr lang="hr-HR" sz="2100" b="1" dirty="0"/>
              <a:t> </a:t>
            </a:r>
            <a:r>
              <a:rPr lang="hr-HR" sz="2100" b="1" dirty="0" err="1"/>
              <a:t>paragraph</a:t>
            </a:r>
            <a:r>
              <a:rPr lang="hr-HR" sz="2100" b="1" dirty="0"/>
              <a:t>? </a:t>
            </a:r>
            <a:br>
              <a:rPr lang="hr-HR" sz="2100" b="1" i="1" dirty="0"/>
            </a:br>
            <a:r>
              <a:rPr lang="hr-HR" sz="2100" dirty="0"/>
              <a:t>O čemu </a:t>
            </a:r>
            <a:r>
              <a:rPr lang="hr-HR" sz="2100" dirty="0" err="1"/>
              <a:t>Finn</a:t>
            </a:r>
            <a:r>
              <a:rPr lang="hr-HR" sz="2100" dirty="0"/>
              <a:t> piše u svakom od odlomaka?</a:t>
            </a:r>
          </a:p>
        </p:txBody>
      </p:sp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56C96282-0BA0-4DB7-95FF-D93A83EC1D1E}"/>
              </a:ext>
            </a:extLst>
          </p:cNvPr>
          <p:cNvSpPr txBox="1">
            <a:spLocks/>
          </p:cNvSpPr>
          <p:nvPr/>
        </p:nvSpPr>
        <p:spPr>
          <a:xfrm>
            <a:off x="6657369" y="3233391"/>
            <a:ext cx="4811190" cy="391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home town, family, school</a:t>
            </a:r>
          </a:p>
        </p:txBody>
      </p:sp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6B8544EC-5FFD-4D93-9364-5CB86E6DD970}"/>
              </a:ext>
            </a:extLst>
          </p:cNvPr>
          <p:cNvSpPr txBox="1">
            <a:spLocks/>
          </p:cNvSpPr>
          <p:nvPr/>
        </p:nvSpPr>
        <p:spPr>
          <a:xfrm>
            <a:off x="6657369" y="3816865"/>
            <a:ext cx="4811190" cy="391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free time</a:t>
            </a: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4931E1BE-A19D-4962-BBAB-7D30FA2D10FC}"/>
              </a:ext>
            </a:extLst>
          </p:cNvPr>
          <p:cNvSpPr txBox="1">
            <a:spLocks/>
          </p:cNvSpPr>
          <p:nvPr/>
        </p:nvSpPr>
        <p:spPr>
          <a:xfrm>
            <a:off x="6657369" y="4386357"/>
            <a:ext cx="4811190" cy="391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interests</a:t>
            </a:r>
          </a:p>
        </p:txBody>
      </p:sp>
    </p:spTree>
    <p:extLst>
      <p:ext uri="{BB962C8B-B14F-4D97-AF65-F5344CB8AC3E}">
        <p14:creationId xmlns:p14="http://schemas.microsoft.com/office/powerpoint/2010/main" val="165410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F7E6A656-4BB7-46A4-8C5B-DD7752CCDE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1" y="13920"/>
            <a:ext cx="5108738" cy="6830160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D0D4AB01-B963-41A3-8A54-65A5DDE37614}"/>
              </a:ext>
            </a:extLst>
          </p:cNvPr>
          <p:cNvSpPr txBox="1">
            <a:spLocks/>
          </p:cNvSpPr>
          <p:nvPr/>
        </p:nvSpPr>
        <p:spPr>
          <a:xfrm>
            <a:off x="5122620" y="128199"/>
            <a:ext cx="5648661" cy="37859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100" b="1" dirty="0" err="1">
                <a:ea typeface="Cambria" panose="02040503050406030204" pitchFamily="18" charset="0"/>
              </a:rPr>
              <a:t>Go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back</a:t>
            </a:r>
            <a:r>
              <a:rPr lang="hr-HR" sz="2100" b="1" dirty="0">
                <a:ea typeface="Cambria" panose="02040503050406030204" pitchFamily="18" charset="0"/>
              </a:rPr>
              <a:t> to </a:t>
            </a:r>
            <a:r>
              <a:rPr lang="hr-HR" sz="2100" b="1" dirty="0" err="1">
                <a:ea typeface="Cambria" panose="02040503050406030204" pitchFamily="18" charset="0"/>
              </a:rPr>
              <a:t>your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exercise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book</a:t>
            </a:r>
            <a:r>
              <a:rPr lang="hr-HR" sz="2100" b="1" dirty="0">
                <a:ea typeface="Cambria" panose="02040503050406030204" pitchFamily="18" charset="0"/>
              </a:rPr>
              <a:t>, </a:t>
            </a:r>
            <a:r>
              <a:rPr lang="hr-HR" sz="2100" b="1" dirty="0" err="1">
                <a:ea typeface="Cambria" panose="02040503050406030204" pitchFamily="18" charset="0"/>
              </a:rPr>
              <a:t>page</a:t>
            </a:r>
            <a:r>
              <a:rPr lang="hr-HR" sz="2100" b="1" dirty="0">
                <a:ea typeface="Cambria" panose="02040503050406030204" pitchFamily="18" charset="0"/>
              </a:rPr>
              <a:t> 14!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>
              <a:solidFill>
                <a:schemeClr val="bg1">
                  <a:lumMod val="50000"/>
                </a:schemeClr>
              </a:solidFill>
              <a:latin typeface="Avenir Next LT Pro" panose="020B0504020202020204" pitchFamily="34" charset="-18"/>
            </a:endParaRPr>
          </a:p>
        </p:txBody>
      </p:sp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9B16BC4B-D5C2-44A0-9246-0EBAE8E0E2D0}"/>
              </a:ext>
            </a:extLst>
          </p:cNvPr>
          <p:cNvSpPr txBox="1">
            <a:spLocks/>
          </p:cNvSpPr>
          <p:nvPr/>
        </p:nvSpPr>
        <p:spPr>
          <a:xfrm>
            <a:off x="5122620" y="506790"/>
            <a:ext cx="6589254" cy="15631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1900" b="1" dirty="0">
                <a:ea typeface="Cambria" panose="02040503050406030204" pitchFamily="18" charset="0"/>
              </a:rPr>
              <a:t>In </a:t>
            </a:r>
            <a:r>
              <a:rPr lang="hr-HR" sz="1900" b="1" dirty="0" err="1">
                <a:ea typeface="Cambria" panose="02040503050406030204" pitchFamily="18" charset="0"/>
              </a:rPr>
              <a:t>task</a:t>
            </a:r>
            <a:r>
              <a:rPr lang="hr-HR" sz="1900" b="1" dirty="0">
                <a:ea typeface="Cambria" panose="02040503050406030204" pitchFamily="18" charset="0"/>
              </a:rPr>
              <a:t> 2, </a:t>
            </a:r>
            <a:r>
              <a:rPr lang="hr-HR" sz="1900" b="1" dirty="0" err="1">
                <a:ea typeface="Cambria" panose="02040503050406030204" pitchFamily="18" charset="0"/>
              </a:rPr>
              <a:t>write</a:t>
            </a:r>
            <a:r>
              <a:rPr lang="hr-HR" sz="1900" b="1" dirty="0">
                <a:ea typeface="Cambria" panose="02040503050406030204" pitchFamily="18" charset="0"/>
              </a:rPr>
              <a:t> </a:t>
            </a:r>
            <a:r>
              <a:rPr lang="hr-HR" sz="1900" b="1" dirty="0" err="1">
                <a:ea typeface="Cambria" panose="02040503050406030204" pitchFamily="18" charset="0"/>
              </a:rPr>
              <a:t>back</a:t>
            </a:r>
            <a:r>
              <a:rPr lang="hr-HR" sz="1900" b="1" dirty="0">
                <a:ea typeface="Cambria" panose="02040503050406030204" pitchFamily="18" charset="0"/>
              </a:rPr>
              <a:t> to </a:t>
            </a:r>
            <a:r>
              <a:rPr lang="hr-HR" sz="1900" b="1" dirty="0" err="1">
                <a:ea typeface="Cambria" panose="02040503050406030204" pitchFamily="18" charset="0"/>
              </a:rPr>
              <a:t>Finn</a:t>
            </a:r>
            <a:r>
              <a:rPr lang="hr-HR" sz="1900" b="1" dirty="0">
                <a:ea typeface="Cambria" panose="02040503050406030204" pitchFamily="18" charset="0"/>
              </a:rPr>
              <a:t>.</a:t>
            </a:r>
            <a:br>
              <a:rPr lang="hr-HR" sz="1900" b="1" dirty="0">
                <a:ea typeface="Cambria" panose="02040503050406030204" pitchFamily="18" charset="0"/>
              </a:rPr>
            </a:br>
            <a:r>
              <a:rPr lang="hr-HR" sz="1900" i="1" dirty="0">
                <a:ea typeface="Cambria" panose="02040503050406030204" pitchFamily="18" charset="0"/>
              </a:rPr>
              <a:t>Odgovori na </a:t>
            </a:r>
            <a:r>
              <a:rPr lang="hr-HR" sz="1900" i="1" dirty="0" err="1">
                <a:ea typeface="Cambria" panose="02040503050406030204" pitchFamily="18" charset="0"/>
              </a:rPr>
              <a:t>Finnov</a:t>
            </a:r>
            <a:r>
              <a:rPr lang="hr-HR" sz="1900" i="1" dirty="0">
                <a:ea typeface="Cambria" panose="02040503050406030204" pitchFamily="18" charset="0"/>
              </a:rPr>
              <a:t> e-mail.</a:t>
            </a:r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id="{B201D401-7200-4F68-9568-CB1607A392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857" y="1288381"/>
            <a:ext cx="8694886" cy="5265490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A5AB81A5-2185-4C92-9EE9-F86572DB0F44}"/>
              </a:ext>
            </a:extLst>
          </p:cNvPr>
          <p:cNvSpPr txBox="1">
            <a:spLocks/>
          </p:cNvSpPr>
          <p:nvPr/>
        </p:nvSpPr>
        <p:spPr>
          <a:xfrm>
            <a:off x="9313429" y="3238885"/>
            <a:ext cx="2717400" cy="53861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2100" i="1" dirty="0"/>
              <a:t>Napiši pismo jednom vršnjaku na stranici </a:t>
            </a:r>
            <a:r>
              <a:rPr lang="pl-PL" sz="2100" i="1" dirty="0">
                <a:hlinkClick r:id="rId4"/>
              </a:rPr>
              <a:t>www.penpalworld.com</a:t>
            </a:r>
            <a:endParaRPr lang="pl-PL" sz="2100" i="1" dirty="0"/>
          </a:p>
          <a:p>
            <a:pPr marL="0" indent="0">
              <a:buNone/>
            </a:pPr>
            <a:endParaRPr lang="hr-HR" sz="2100" i="1" dirty="0"/>
          </a:p>
        </p:txBody>
      </p:sp>
    </p:spTree>
    <p:extLst>
      <p:ext uri="{BB962C8B-B14F-4D97-AF65-F5344CB8AC3E}">
        <p14:creationId xmlns:p14="http://schemas.microsoft.com/office/powerpoint/2010/main" val="2870069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" y="7700"/>
            <a:ext cx="5129635" cy="6842600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62F6632F-846C-4F02-B56B-82805BD5B26E}"/>
              </a:ext>
            </a:extLst>
          </p:cNvPr>
          <p:cNvSpPr txBox="1">
            <a:spLocks/>
          </p:cNvSpPr>
          <p:nvPr/>
        </p:nvSpPr>
        <p:spPr>
          <a:xfrm>
            <a:off x="5333801" y="3740972"/>
            <a:ext cx="5648661" cy="37859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100" b="1" dirty="0">
                <a:ea typeface="Cambria" panose="02040503050406030204" pitchFamily="18" charset="0"/>
              </a:rPr>
              <a:t>Open </a:t>
            </a:r>
            <a:r>
              <a:rPr lang="hr-HR" sz="2100" b="1" dirty="0" err="1">
                <a:ea typeface="Cambria" panose="02040503050406030204" pitchFamily="18" charset="0"/>
              </a:rPr>
              <a:t>your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books</a:t>
            </a:r>
            <a:r>
              <a:rPr lang="hr-HR" sz="2100" b="1" dirty="0">
                <a:ea typeface="Cambria" panose="02040503050406030204" pitchFamily="18" charset="0"/>
              </a:rPr>
              <a:t>, </a:t>
            </a:r>
            <a:r>
              <a:rPr lang="hr-HR" sz="2100" b="1" dirty="0" err="1">
                <a:ea typeface="Cambria" panose="02040503050406030204" pitchFamily="18" charset="0"/>
              </a:rPr>
              <a:t>page</a:t>
            </a:r>
            <a:r>
              <a:rPr lang="hr-HR" sz="2100" b="1" dirty="0">
                <a:ea typeface="Cambria" panose="02040503050406030204" pitchFamily="18" charset="0"/>
              </a:rPr>
              <a:t> 14!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>
              <a:solidFill>
                <a:schemeClr val="bg1">
                  <a:lumMod val="50000"/>
                </a:schemeClr>
              </a:solidFill>
              <a:latin typeface="Avenir Next LT Pro" panose="020B0504020202020204" pitchFamily="34" charset="-18"/>
            </a:endParaRP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173" y="4405257"/>
            <a:ext cx="4292458" cy="1971917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5333801" y="4652201"/>
            <a:ext cx="6742970" cy="28875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hr-HR" sz="2100" i="1" dirty="0"/>
              <a:t>za nastavak rečenice istom idejom koristit ćeš veznik </a:t>
            </a:r>
            <a:r>
              <a:rPr lang="hr-HR" sz="2100" b="1" dirty="0"/>
              <a:t>AND</a:t>
            </a:r>
          </a:p>
          <a:p>
            <a:pPr>
              <a:buFontTx/>
              <a:buChar char="-"/>
            </a:pPr>
            <a:r>
              <a:rPr lang="hr-HR" sz="2100" i="1" dirty="0"/>
              <a:t>za nastavak rečenice suprotnom idejom koristit ćeš veznik </a:t>
            </a:r>
            <a:r>
              <a:rPr lang="hr-HR" sz="2100" b="1" dirty="0"/>
              <a:t>BUT</a:t>
            </a:r>
          </a:p>
          <a:p>
            <a:pPr>
              <a:buFontTx/>
              <a:buChar char="-"/>
            </a:pPr>
            <a:r>
              <a:rPr lang="hr-HR" sz="2100" i="1" dirty="0"/>
              <a:t>za navođenje razloga koristit ćeš veznik </a:t>
            </a:r>
            <a:r>
              <a:rPr lang="hr-HR" sz="2100" b="1" dirty="0"/>
              <a:t>BECAUSE</a:t>
            </a:r>
          </a:p>
          <a:p>
            <a:pPr>
              <a:buFontTx/>
              <a:buChar char="-"/>
            </a:pPr>
            <a:endParaRPr lang="hr-HR" sz="2100" b="1" dirty="0"/>
          </a:p>
          <a:p>
            <a:pPr>
              <a:buFontTx/>
              <a:buChar char="-"/>
            </a:pPr>
            <a:endParaRPr lang="hr-HR" sz="2100" b="1" dirty="0"/>
          </a:p>
        </p:txBody>
      </p:sp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E61CF82E-8125-4368-93DF-B6A88A9F98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3602" y="265091"/>
            <a:ext cx="6177777" cy="316390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r-HR" sz="2000" i="1" dirty="0">
                <a:ea typeface="Cambria" panose="02040503050406030204" pitchFamily="18" charset="0"/>
              </a:rPr>
              <a:t>Pokušaj nadopuniti sljedeće rečenice!</a:t>
            </a:r>
          </a:p>
          <a:p>
            <a:pPr marL="0" indent="0" algn="ctr">
              <a:buNone/>
            </a:pPr>
            <a:r>
              <a:rPr lang="en-US" sz="2000" b="1" dirty="0">
                <a:ea typeface="Cambria" panose="02040503050406030204" pitchFamily="18" charset="0"/>
              </a:rPr>
              <a:t>A stuntman/stuntwoman is a dangerous</a:t>
            </a:r>
            <a:r>
              <a:rPr lang="hr-HR" sz="2000" b="1" dirty="0">
                <a:ea typeface="Cambria" panose="02040503050406030204" pitchFamily="18" charset="0"/>
              </a:rPr>
              <a:t> </a:t>
            </a:r>
            <a:r>
              <a:rPr lang="en-US" sz="2000" b="1" dirty="0">
                <a:ea typeface="Cambria" panose="02040503050406030204" pitchFamily="18" charset="0"/>
              </a:rPr>
              <a:t>and</a:t>
            </a:r>
            <a:r>
              <a:rPr lang="hr-HR" sz="2000" b="1" dirty="0">
                <a:ea typeface="Cambria" panose="02040503050406030204" pitchFamily="18" charset="0"/>
              </a:rPr>
              <a:t> … </a:t>
            </a:r>
            <a:r>
              <a:rPr lang="en-US" sz="2000" b="1" dirty="0">
                <a:ea typeface="Cambria" panose="02040503050406030204" pitchFamily="18" charset="0"/>
              </a:rPr>
              <a:t>job. </a:t>
            </a:r>
            <a:endParaRPr lang="hr-HR" sz="2000" b="1" dirty="0">
              <a:ea typeface="Cambria" panose="02040503050406030204" pitchFamily="18" charset="0"/>
            </a:endParaRPr>
          </a:p>
          <a:p>
            <a:pPr marL="0" indent="0" algn="ctr">
              <a:buNone/>
            </a:pPr>
            <a:r>
              <a:rPr lang="en-US" sz="2000" b="1" dirty="0">
                <a:ea typeface="Cambria" panose="02040503050406030204" pitchFamily="18" charset="0"/>
              </a:rPr>
              <a:t>I don’t want to</a:t>
            </a:r>
            <a:r>
              <a:rPr lang="hr-HR" sz="2000" b="1" dirty="0">
                <a:ea typeface="Cambria" panose="02040503050406030204" pitchFamily="18" charset="0"/>
              </a:rPr>
              <a:t> </a:t>
            </a:r>
            <a:r>
              <a:rPr lang="en-US" sz="2000" b="1" dirty="0">
                <a:ea typeface="Cambria" panose="02040503050406030204" pitchFamily="18" charset="0"/>
              </a:rPr>
              <a:t>be a professional</a:t>
            </a:r>
            <a:r>
              <a:rPr lang="hr-HR" sz="2000" b="1" dirty="0">
                <a:ea typeface="Cambria" panose="02040503050406030204" pitchFamily="18" charset="0"/>
              </a:rPr>
              <a:t> </a:t>
            </a:r>
            <a:r>
              <a:rPr lang="en-US" sz="2000" b="1" dirty="0">
                <a:ea typeface="Cambria" panose="02040503050406030204" pitchFamily="18" charset="0"/>
              </a:rPr>
              <a:t>line-stander because</a:t>
            </a:r>
            <a:r>
              <a:rPr lang="hr-HR" sz="2000" b="1" dirty="0">
                <a:ea typeface="Cambria" panose="02040503050406030204" pitchFamily="18" charset="0"/>
              </a:rPr>
              <a:t> …</a:t>
            </a:r>
          </a:p>
          <a:p>
            <a:pPr marL="0" indent="0" algn="ctr">
              <a:buNone/>
            </a:pPr>
            <a:r>
              <a:rPr lang="en-US" sz="2000" b="1" dirty="0">
                <a:ea typeface="Cambria" panose="02040503050406030204" pitchFamily="18" charset="0"/>
              </a:rPr>
              <a:t>Being a</a:t>
            </a:r>
            <a:r>
              <a:rPr lang="hr-HR" sz="2000" b="1" dirty="0">
                <a:ea typeface="Cambria" panose="02040503050406030204" pitchFamily="18" charset="0"/>
              </a:rPr>
              <a:t> </a:t>
            </a:r>
            <a:r>
              <a:rPr lang="en-US" sz="2000" b="1" dirty="0">
                <a:ea typeface="Cambria" panose="02040503050406030204" pitchFamily="18" charset="0"/>
              </a:rPr>
              <a:t>smokejumper is exciting but also</a:t>
            </a:r>
            <a:r>
              <a:rPr lang="hr-HR" sz="2000" b="1" dirty="0">
                <a:ea typeface="Cambria" panose="02040503050406030204" pitchFamily="18" charset="0"/>
              </a:rPr>
              <a:t> …</a:t>
            </a:r>
          </a:p>
          <a:p>
            <a:pPr marL="0" indent="0" algn="ctr">
              <a:buNone/>
            </a:pPr>
            <a:r>
              <a:rPr lang="hr-HR" sz="2100" i="1" dirty="0"/>
              <a:t>Koji si veznik upotrijebio kako bi rečenicu nastavio sličnom idejom?</a:t>
            </a:r>
          </a:p>
          <a:p>
            <a:pPr marL="0" indent="0" algn="ctr">
              <a:buNone/>
            </a:pPr>
            <a:r>
              <a:rPr lang="hr-HR" sz="2100" i="1" dirty="0"/>
              <a:t>Koji si veznik upotrijebio za drukčiju/suprotnu ideju?</a:t>
            </a:r>
          </a:p>
          <a:p>
            <a:pPr marL="0" indent="0" algn="ctr">
              <a:buNone/>
            </a:pPr>
            <a:r>
              <a:rPr lang="hr-HR" sz="2100" i="1" dirty="0"/>
              <a:t>Koji si veznik upotrijebio za navođenje nekog razloga.</a:t>
            </a:r>
          </a:p>
        </p:txBody>
      </p:sp>
    </p:spTree>
    <p:extLst>
      <p:ext uri="{BB962C8B-B14F-4D97-AF65-F5344CB8AC3E}">
        <p14:creationId xmlns:p14="http://schemas.microsoft.com/office/powerpoint/2010/main" val="891775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" y="7700"/>
            <a:ext cx="5129635" cy="6842600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946" y="787194"/>
            <a:ext cx="10100108" cy="4399156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5131933" y="20977"/>
            <a:ext cx="6742970" cy="7662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b="1" dirty="0" err="1"/>
              <a:t>Choose</a:t>
            </a:r>
            <a:r>
              <a:rPr lang="hr-HR" sz="2100" b="1" dirty="0"/>
              <a:t> </a:t>
            </a:r>
            <a:r>
              <a:rPr lang="hr-HR" sz="2100" b="1" dirty="0" err="1"/>
              <a:t>the</a:t>
            </a:r>
            <a:r>
              <a:rPr lang="hr-HR" sz="2100" b="1" dirty="0"/>
              <a:t> </a:t>
            </a:r>
            <a:r>
              <a:rPr lang="hr-HR" sz="2100" b="1" dirty="0" err="1"/>
              <a:t>correct</a:t>
            </a:r>
            <a:r>
              <a:rPr lang="hr-HR" sz="2100" b="1" dirty="0"/>
              <a:t> </a:t>
            </a:r>
            <a:r>
              <a:rPr lang="hr-HR" sz="2100" b="1" dirty="0" err="1"/>
              <a:t>option</a:t>
            </a:r>
            <a:r>
              <a:rPr lang="hr-HR" sz="2100" b="1" dirty="0"/>
              <a:t>.</a:t>
            </a:r>
            <a:br>
              <a:rPr lang="hr-HR" sz="2100" b="1" dirty="0"/>
            </a:br>
            <a:r>
              <a:rPr lang="hr-HR" sz="2100" i="1" dirty="0"/>
              <a:t>U prvom zadatku pokušaj zaokružiti ispravan veznik!</a:t>
            </a:r>
          </a:p>
          <a:p>
            <a:pPr>
              <a:buFontTx/>
              <a:buChar char="-"/>
            </a:pPr>
            <a:endParaRPr lang="hr-HR" sz="2100" b="1" dirty="0"/>
          </a:p>
        </p:txBody>
      </p:sp>
      <p:pic>
        <p:nvPicPr>
          <p:cNvPr id="9" name="Picture 4" descr="Vidi izvornu sliku">
            <a:extLst>
              <a:ext uri="{FF2B5EF4-FFF2-40B4-BE49-F238E27FC236}">
                <a16:creationId xmlns:a16="http://schemas.microsoft.com/office/drawing/2014/main" id="{F64A80F7-B73D-4937-A97B-23D6987F9E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213" y="1222873"/>
            <a:ext cx="993968" cy="598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Vidi izvornu sliku">
            <a:extLst>
              <a:ext uri="{FF2B5EF4-FFF2-40B4-BE49-F238E27FC236}">
                <a16:creationId xmlns:a16="http://schemas.microsoft.com/office/drawing/2014/main" id="{8479A3F0-A975-4E1E-AEAB-A8D06C2FFA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214" y="2190521"/>
            <a:ext cx="608193" cy="598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Vidi izvornu sliku">
            <a:extLst>
              <a:ext uri="{FF2B5EF4-FFF2-40B4-BE49-F238E27FC236}">
                <a16:creationId xmlns:a16="http://schemas.microsoft.com/office/drawing/2014/main" id="{13A454C5-0D1E-4D7F-826C-BF853134A4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940" y="2609701"/>
            <a:ext cx="993968" cy="598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Vidi izvornu sliku">
            <a:extLst>
              <a:ext uri="{FF2B5EF4-FFF2-40B4-BE49-F238E27FC236}">
                <a16:creationId xmlns:a16="http://schemas.microsoft.com/office/drawing/2014/main" id="{5FB41B0B-01EE-4455-A303-F4AE429B00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183" y="3329195"/>
            <a:ext cx="514829" cy="598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Vidi izvornu sliku">
            <a:extLst>
              <a:ext uri="{FF2B5EF4-FFF2-40B4-BE49-F238E27FC236}">
                <a16:creationId xmlns:a16="http://schemas.microsoft.com/office/drawing/2014/main" id="{F6CB279F-C0E7-46C8-84C4-CE2C19FD1C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213" y="3749529"/>
            <a:ext cx="604610" cy="598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Vidi izvornu sliku">
            <a:extLst>
              <a:ext uri="{FF2B5EF4-FFF2-40B4-BE49-F238E27FC236}">
                <a16:creationId xmlns:a16="http://schemas.microsoft.com/office/drawing/2014/main" id="{DFBF2ABB-D882-4A5A-A8ED-4EE66247BD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5079" y="4648618"/>
            <a:ext cx="514829" cy="598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518A4186-F0E2-4CA4-B405-C6635030D415}"/>
              </a:ext>
            </a:extLst>
          </p:cNvPr>
          <p:cNvSpPr txBox="1">
            <a:spLocks/>
          </p:cNvSpPr>
          <p:nvPr/>
        </p:nvSpPr>
        <p:spPr>
          <a:xfrm>
            <a:off x="5131933" y="5587177"/>
            <a:ext cx="6742970" cy="1261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i="1" dirty="0"/>
              <a:t>Veznike možeš uvježbati i na sljedećoj poveznici:</a:t>
            </a:r>
          </a:p>
          <a:p>
            <a:pPr marL="0" indent="0">
              <a:buNone/>
            </a:pPr>
            <a:r>
              <a:rPr lang="hr-HR" sz="2100" dirty="0">
                <a:hlinkClick r:id="rId5"/>
              </a:rPr>
              <a:t>https://learningapps.org/7464448</a:t>
            </a:r>
            <a:endParaRPr lang="hr-HR" sz="2100" i="1" dirty="0"/>
          </a:p>
          <a:p>
            <a:pPr>
              <a:buFontTx/>
              <a:buChar char="-"/>
            </a:pPr>
            <a:endParaRPr lang="hr-HR" sz="2100" b="1" dirty="0"/>
          </a:p>
        </p:txBody>
      </p:sp>
    </p:spTree>
    <p:extLst>
      <p:ext uri="{BB962C8B-B14F-4D97-AF65-F5344CB8AC3E}">
        <p14:creationId xmlns:p14="http://schemas.microsoft.com/office/powerpoint/2010/main" val="2798671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115D1E9A-A64C-49F5-B808-FB0EC58D45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5051" y="1831631"/>
            <a:ext cx="4196508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100" b="1" dirty="0"/>
              <a:t>A</a:t>
            </a:r>
          </a:p>
          <a:p>
            <a:pPr marL="0" indent="0">
              <a:buNone/>
            </a:pPr>
            <a:r>
              <a:rPr lang="en-US" sz="2100" b="1" dirty="0"/>
              <a:t>I love writing, but</a:t>
            </a:r>
            <a:r>
              <a:rPr lang="hr-HR" sz="2100" b="1" dirty="0"/>
              <a:t>…</a:t>
            </a:r>
            <a:endParaRPr lang="en-US" sz="2100" b="1" dirty="0"/>
          </a:p>
          <a:p>
            <a:pPr marL="0" indent="0">
              <a:buNone/>
            </a:pPr>
            <a:r>
              <a:rPr lang="en-US" sz="2100" b="1" dirty="0"/>
              <a:t>David knows a lot of people and</a:t>
            </a:r>
            <a:r>
              <a:rPr lang="hr-HR" sz="2100" b="1" dirty="0"/>
              <a:t>…</a:t>
            </a:r>
            <a:endParaRPr lang="en-US" sz="2100" b="1" dirty="0"/>
          </a:p>
          <a:p>
            <a:pPr marL="0" indent="0">
              <a:buNone/>
            </a:pPr>
            <a:r>
              <a:rPr lang="en-US" sz="2100" b="1" dirty="0"/>
              <a:t>We are reading your text because</a:t>
            </a:r>
            <a:r>
              <a:rPr lang="hr-HR" sz="2100" b="1" dirty="0"/>
              <a:t>…</a:t>
            </a:r>
          </a:p>
          <a:p>
            <a:pPr marL="0" indent="0">
              <a:buNone/>
            </a:pPr>
            <a:endParaRPr lang="hr-HR" sz="2100" b="1" dirty="0"/>
          </a:p>
          <a:p>
            <a:pPr marL="0" indent="0">
              <a:buNone/>
            </a:pPr>
            <a:r>
              <a:rPr lang="hr-HR" sz="2100" b="1" dirty="0"/>
              <a:t>B</a:t>
            </a:r>
          </a:p>
          <a:p>
            <a:pPr marL="0" indent="0">
              <a:buNone/>
            </a:pPr>
            <a:r>
              <a:rPr lang="en-US" sz="2100" b="1" dirty="0"/>
              <a:t>I don’t know her, but</a:t>
            </a:r>
            <a:r>
              <a:rPr lang="hr-HR" sz="2100" b="1" dirty="0"/>
              <a:t>…</a:t>
            </a:r>
            <a:endParaRPr lang="en-US" sz="2100" b="1" dirty="0"/>
          </a:p>
          <a:p>
            <a:pPr marL="0" indent="0">
              <a:buNone/>
            </a:pPr>
            <a:r>
              <a:rPr lang="en-US" sz="2100" b="1" dirty="0"/>
              <a:t>He does it every day because</a:t>
            </a:r>
            <a:r>
              <a:rPr lang="hr-HR" sz="2100" b="1" dirty="0"/>
              <a:t>…</a:t>
            </a:r>
            <a:endParaRPr lang="en-US" sz="2100" b="1" dirty="0"/>
          </a:p>
          <a:p>
            <a:pPr marL="0" indent="0">
              <a:buNone/>
            </a:pPr>
            <a:r>
              <a:rPr lang="en-US" sz="2100" b="1" dirty="0"/>
              <a:t>I love my dog and</a:t>
            </a:r>
            <a:r>
              <a:rPr lang="hr-HR" sz="2100" b="1" dirty="0"/>
              <a:t>…</a:t>
            </a:r>
          </a:p>
          <a:p>
            <a:pPr marL="0" indent="0">
              <a:buNone/>
            </a:pPr>
            <a:endParaRPr lang="hr-HR" sz="2100" b="1" dirty="0"/>
          </a:p>
        </p:txBody>
      </p:sp>
      <p:sp>
        <p:nvSpPr>
          <p:cNvPr id="4" name="Rezervirano mjesto sadržaja 2">
            <a:extLst>
              <a:ext uri="{FF2B5EF4-FFF2-40B4-BE49-F238E27FC236}">
                <a16:creationId xmlns:a16="http://schemas.microsoft.com/office/drawing/2014/main" id="{A274CB6A-A1DE-4AC8-ABF5-F68F0C37C934}"/>
              </a:ext>
            </a:extLst>
          </p:cNvPr>
          <p:cNvSpPr txBox="1">
            <a:spLocks/>
          </p:cNvSpPr>
          <p:nvPr/>
        </p:nvSpPr>
        <p:spPr>
          <a:xfrm>
            <a:off x="6096000" y="1831631"/>
            <a:ext cx="419650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100" b="1" dirty="0"/>
              <a:t>C</a:t>
            </a:r>
          </a:p>
          <a:p>
            <a:pPr marL="0" indent="0">
              <a:buNone/>
            </a:pPr>
            <a:r>
              <a:rPr lang="en-US" sz="2100" b="1" dirty="0"/>
              <a:t>We are 12 and</a:t>
            </a:r>
            <a:r>
              <a:rPr lang="hr-HR" sz="2100" b="1" dirty="0"/>
              <a:t>…</a:t>
            </a:r>
            <a:endParaRPr lang="en-US" sz="2100" b="1" dirty="0"/>
          </a:p>
          <a:p>
            <a:pPr marL="0" indent="0">
              <a:buNone/>
            </a:pPr>
            <a:r>
              <a:rPr lang="en-US" sz="2100" b="1" dirty="0"/>
              <a:t>School is ok, but</a:t>
            </a:r>
            <a:r>
              <a:rPr lang="hr-HR" sz="2100" b="1" dirty="0"/>
              <a:t>…</a:t>
            </a:r>
            <a:endParaRPr lang="en-US" sz="2100" b="1" dirty="0"/>
          </a:p>
          <a:p>
            <a:pPr marL="0" indent="0">
              <a:buNone/>
            </a:pPr>
            <a:r>
              <a:rPr lang="en-US" sz="2100" b="1" dirty="0"/>
              <a:t>I am not rude because</a:t>
            </a:r>
            <a:r>
              <a:rPr lang="hr-HR" sz="2100" b="1" dirty="0"/>
              <a:t>…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100" b="1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100" b="1" dirty="0"/>
              <a:t>D</a:t>
            </a:r>
          </a:p>
          <a:p>
            <a:pPr marL="0" indent="0">
              <a:buNone/>
            </a:pPr>
            <a:r>
              <a:rPr lang="en-US" sz="2100" b="1" dirty="0"/>
              <a:t>You are here and</a:t>
            </a:r>
          </a:p>
          <a:p>
            <a:pPr marL="0" indent="0">
              <a:buNone/>
            </a:pPr>
            <a:r>
              <a:rPr lang="en-US" sz="2100" b="1" dirty="0"/>
              <a:t>I don’t know why, but</a:t>
            </a:r>
          </a:p>
          <a:p>
            <a:pPr marL="0" indent="0">
              <a:buNone/>
            </a:pPr>
            <a:r>
              <a:rPr lang="en-US" sz="2100" b="1" dirty="0"/>
              <a:t>I like you because</a:t>
            </a:r>
            <a:r>
              <a:rPr lang="hr-HR" sz="2100" b="1" dirty="0"/>
              <a:t>…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100" b="1" dirty="0"/>
          </a:p>
        </p:txBody>
      </p:sp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E28FA9F6-B1AF-473B-90B9-5DC4EA108581}"/>
              </a:ext>
            </a:extLst>
          </p:cNvPr>
          <p:cNvSpPr txBox="1">
            <a:spLocks/>
          </p:cNvSpPr>
          <p:nvPr/>
        </p:nvSpPr>
        <p:spPr>
          <a:xfrm>
            <a:off x="1595051" y="675031"/>
            <a:ext cx="9001898" cy="28875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i="1" dirty="0"/>
              <a:t>Odaberi jednu skupinu rečenica, i dovrši ih. </a:t>
            </a:r>
            <a:br>
              <a:rPr lang="hr-HR" sz="2100" i="1" dirty="0"/>
            </a:br>
            <a:r>
              <a:rPr lang="hr-HR" sz="2100" i="1" dirty="0"/>
              <a:t>Koristi sljedeće riječi: </a:t>
            </a:r>
            <a:r>
              <a:rPr lang="en-US" sz="2100" b="1" dirty="0"/>
              <a:t>tall, fit, good looking, never, often, likes, wizard, hang out</a:t>
            </a:r>
            <a:endParaRPr lang="hr-HR" sz="2100" b="1" dirty="0"/>
          </a:p>
          <a:p>
            <a:pPr>
              <a:buFontTx/>
              <a:buChar char="-"/>
            </a:pPr>
            <a:endParaRPr lang="hr-HR" sz="2100" b="1" dirty="0"/>
          </a:p>
        </p:txBody>
      </p:sp>
    </p:spTree>
    <p:extLst>
      <p:ext uri="{BB962C8B-B14F-4D97-AF65-F5344CB8AC3E}">
        <p14:creationId xmlns:p14="http://schemas.microsoft.com/office/powerpoint/2010/main" val="387112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F7E6A656-4BB7-46A4-8C5B-DD7752CCDE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1" y="13920"/>
            <a:ext cx="5108738" cy="6830160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D0D4AB01-B963-41A3-8A54-65A5DDE37614}"/>
              </a:ext>
            </a:extLst>
          </p:cNvPr>
          <p:cNvSpPr txBox="1">
            <a:spLocks/>
          </p:cNvSpPr>
          <p:nvPr/>
        </p:nvSpPr>
        <p:spPr>
          <a:xfrm>
            <a:off x="5122620" y="128199"/>
            <a:ext cx="5648661" cy="37859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100" b="1" dirty="0">
                <a:ea typeface="Cambria" panose="02040503050406030204" pitchFamily="18" charset="0"/>
              </a:rPr>
              <a:t>Open </a:t>
            </a:r>
            <a:r>
              <a:rPr lang="hr-HR" sz="2100" b="1" dirty="0" err="1">
                <a:ea typeface="Cambria" panose="02040503050406030204" pitchFamily="18" charset="0"/>
              </a:rPr>
              <a:t>your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exercise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book</a:t>
            </a:r>
            <a:r>
              <a:rPr lang="hr-HR" sz="2100" b="1" dirty="0">
                <a:ea typeface="Cambria" panose="02040503050406030204" pitchFamily="18" charset="0"/>
              </a:rPr>
              <a:t>, </a:t>
            </a:r>
            <a:r>
              <a:rPr lang="hr-HR" sz="2100" b="1" dirty="0" err="1">
                <a:ea typeface="Cambria" panose="02040503050406030204" pitchFamily="18" charset="0"/>
              </a:rPr>
              <a:t>page</a:t>
            </a:r>
            <a:r>
              <a:rPr lang="hr-HR" sz="2100" b="1" dirty="0">
                <a:ea typeface="Cambria" panose="02040503050406030204" pitchFamily="18" charset="0"/>
              </a:rPr>
              <a:t> 14!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>
              <a:solidFill>
                <a:schemeClr val="bg1">
                  <a:lumMod val="50000"/>
                </a:schemeClr>
              </a:solidFill>
              <a:latin typeface="Avenir Next LT Pro" panose="020B0504020202020204" pitchFamily="34" charset="-18"/>
            </a:endParaRPr>
          </a:p>
        </p:txBody>
      </p:sp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9B16BC4B-D5C2-44A0-9246-0EBAE8E0E2D0}"/>
              </a:ext>
            </a:extLst>
          </p:cNvPr>
          <p:cNvSpPr txBox="1">
            <a:spLocks/>
          </p:cNvSpPr>
          <p:nvPr/>
        </p:nvSpPr>
        <p:spPr>
          <a:xfrm>
            <a:off x="5122620" y="506790"/>
            <a:ext cx="6589254" cy="15631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1900" b="1" dirty="0">
                <a:ea typeface="Cambria" panose="02040503050406030204" pitchFamily="18" charset="0"/>
              </a:rPr>
              <a:t>In </a:t>
            </a:r>
            <a:r>
              <a:rPr lang="hr-HR" sz="1900" b="1" dirty="0" err="1">
                <a:ea typeface="Cambria" panose="02040503050406030204" pitchFamily="18" charset="0"/>
              </a:rPr>
              <a:t>task</a:t>
            </a:r>
            <a:r>
              <a:rPr lang="hr-HR" sz="1900" b="1" dirty="0">
                <a:ea typeface="Cambria" panose="02040503050406030204" pitchFamily="18" charset="0"/>
              </a:rPr>
              <a:t> 1, </a:t>
            </a:r>
            <a:r>
              <a:rPr lang="hr-HR" sz="1900" b="1" dirty="0" err="1">
                <a:ea typeface="Cambria" panose="02040503050406030204" pitchFamily="18" charset="0"/>
              </a:rPr>
              <a:t>you</a:t>
            </a:r>
            <a:r>
              <a:rPr lang="hr-HR" sz="1900" b="1" dirty="0">
                <a:ea typeface="Cambria" panose="02040503050406030204" pitchFamily="18" charset="0"/>
              </a:rPr>
              <a:t> </a:t>
            </a:r>
            <a:r>
              <a:rPr lang="hr-HR" sz="1900" b="1" dirty="0" err="1">
                <a:ea typeface="Cambria" panose="02040503050406030204" pitchFamily="18" charset="0"/>
              </a:rPr>
              <a:t>have</a:t>
            </a:r>
            <a:r>
              <a:rPr lang="hr-HR" sz="1900" b="1" dirty="0">
                <a:ea typeface="Cambria" panose="02040503050406030204" pitchFamily="18" charset="0"/>
              </a:rPr>
              <a:t> to use </a:t>
            </a:r>
            <a:r>
              <a:rPr lang="hr-HR" sz="1900" b="1" dirty="0" err="1">
                <a:ea typeface="Cambria" panose="02040503050406030204" pitchFamily="18" charset="0"/>
              </a:rPr>
              <a:t>the</a:t>
            </a:r>
            <a:r>
              <a:rPr lang="hr-HR" sz="1900" b="1" dirty="0">
                <a:ea typeface="Cambria" panose="02040503050406030204" pitchFamily="18" charset="0"/>
              </a:rPr>
              <a:t> </a:t>
            </a:r>
            <a:r>
              <a:rPr lang="hr-HR" sz="1900" b="1" dirty="0" err="1">
                <a:ea typeface="Cambria" panose="02040503050406030204" pitchFamily="18" charset="0"/>
              </a:rPr>
              <a:t>linking</a:t>
            </a:r>
            <a:r>
              <a:rPr lang="hr-HR" sz="1900" b="1" dirty="0">
                <a:ea typeface="Cambria" panose="02040503050406030204" pitchFamily="18" charset="0"/>
              </a:rPr>
              <a:t> </a:t>
            </a:r>
            <a:r>
              <a:rPr lang="hr-HR" sz="1900" b="1" dirty="0" err="1">
                <a:ea typeface="Cambria" panose="02040503050406030204" pitchFamily="18" charset="0"/>
              </a:rPr>
              <a:t>words</a:t>
            </a:r>
            <a:r>
              <a:rPr lang="hr-HR" sz="1900" b="1" dirty="0">
                <a:ea typeface="Cambria" panose="02040503050406030204" pitchFamily="18" charset="0"/>
              </a:rPr>
              <a:t>: </a:t>
            </a:r>
            <a:r>
              <a:rPr lang="hr-HR" sz="1900" b="1" dirty="0" err="1">
                <a:ea typeface="Cambria" panose="02040503050406030204" pitchFamily="18" charset="0"/>
              </a:rPr>
              <a:t>and</a:t>
            </a:r>
            <a:r>
              <a:rPr lang="hr-HR" sz="1900" b="1" dirty="0">
                <a:ea typeface="Cambria" panose="02040503050406030204" pitchFamily="18" charset="0"/>
              </a:rPr>
              <a:t>, but, </a:t>
            </a:r>
            <a:r>
              <a:rPr lang="hr-HR" sz="1900" b="1" dirty="0" err="1">
                <a:ea typeface="Cambria" panose="02040503050406030204" pitchFamily="18" charset="0"/>
              </a:rPr>
              <a:t>because</a:t>
            </a:r>
            <a:r>
              <a:rPr lang="hr-HR" sz="1900" b="1" dirty="0">
                <a:ea typeface="Cambria" panose="02040503050406030204" pitchFamily="18" charset="0"/>
              </a:rPr>
              <a:t>.</a:t>
            </a:r>
            <a:br>
              <a:rPr lang="hr-HR" sz="1900" b="1" dirty="0">
                <a:ea typeface="Cambria" panose="02040503050406030204" pitchFamily="18" charset="0"/>
              </a:rPr>
            </a:br>
            <a:r>
              <a:rPr lang="hr-HR" sz="1900" i="1" dirty="0">
                <a:ea typeface="Cambria" panose="02040503050406030204" pitchFamily="18" charset="0"/>
              </a:rPr>
              <a:t>U prvom zadatku nadopuni rečenice veznicima.</a:t>
            </a:r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id="{B201D401-7200-4F68-9568-CB1607A392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54" y="1269125"/>
            <a:ext cx="11304978" cy="5265490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B6B1D4C1-9D6D-4E02-9F51-226A1AFA9306}"/>
              </a:ext>
            </a:extLst>
          </p:cNvPr>
          <p:cNvSpPr txBox="1">
            <a:spLocks/>
          </p:cNvSpPr>
          <p:nvPr/>
        </p:nvSpPr>
        <p:spPr>
          <a:xfrm>
            <a:off x="1413341" y="3965829"/>
            <a:ext cx="839202" cy="391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but</a:t>
            </a:r>
          </a:p>
        </p:txBody>
      </p:sp>
    </p:spTree>
    <p:extLst>
      <p:ext uri="{BB962C8B-B14F-4D97-AF65-F5344CB8AC3E}">
        <p14:creationId xmlns:p14="http://schemas.microsoft.com/office/powerpoint/2010/main" val="2757270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" y="7700"/>
            <a:ext cx="5129635" cy="6842600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62F6632F-846C-4F02-B56B-82805BD5B26E}"/>
              </a:ext>
            </a:extLst>
          </p:cNvPr>
          <p:cNvSpPr txBox="1">
            <a:spLocks/>
          </p:cNvSpPr>
          <p:nvPr/>
        </p:nvSpPr>
        <p:spPr>
          <a:xfrm>
            <a:off x="5333801" y="116825"/>
            <a:ext cx="5648661" cy="37859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100" b="1" dirty="0" err="1">
                <a:ea typeface="Cambria" panose="02040503050406030204" pitchFamily="18" charset="0"/>
              </a:rPr>
              <a:t>Go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back</a:t>
            </a:r>
            <a:r>
              <a:rPr lang="hr-HR" sz="2100" b="1" dirty="0">
                <a:ea typeface="Cambria" panose="02040503050406030204" pitchFamily="18" charset="0"/>
              </a:rPr>
              <a:t> to </a:t>
            </a:r>
            <a:r>
              <a:rPr lang="hr-HR" sz="2100" b="1" dirty="0" err="1">
                <a:ea typeface="Cambria" panose="02040503050406030204" pitchFamily="18" charset="0"/>
              </a:rPr>
              <a:t>your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books</a:t>
            </a:r>
            <a:r>
              <a:rPr lang="hr-HR" sz="2100" b="1" dirty="0">
                <a:ea typeface="Cambria" panose="02040503050406030204" pitchFamily="18" charset="0"/>
              </a:rPr>
              <a:t>, </a:t>
            </a:r>
            <a:r>
              <a:rPr lang="hr-HR" sz="2100" b="1" dirty="0" err="1">
                <a:ea typeface="Cambria" panose="02040503050406030204" pitchFamily="18" charset="0"/>
              </a:rPr>
              <a:t>page</a:t>
            </a:r>
            <a:r>
              <a:rPr lang="hr-HR" sz="2100" b="1" dirty="0">
                <a:ea typeface="Cambria" panose="02040503050406030204" pitchFamily="18" charset="0"/>
              </a:rPr>
              <a:t> 14!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>
              <a:solidFill>
                <a:schemeClr val="bg1">
                  <a:lumMod val="50000"/>
                </a:schemeClr>
              </a:solidFill>
              <a:latin typeface="Avenir Next LT Pro" panose="020B0504020202020204" pitchFamily="34" charset="-18"/>
            </a:endParaRP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29" y="804051"/>
            <a:ext cx="7457554" cy="5868111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7961970" y="2101192"/>
            <a:ext cx="3810352" cy="6128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b="1" dirty="0" err="1"/>
              <a:t>Look</a:t>
            </a:r>
            <a:r>
              <a:rPr lang="hr-HR" sz="2100" b="1" dirty="0"/>
              <a:t> at </a:t>
            </a:r>
            <a:r>
              <a:rPr lang="hr-HR" sz="2100" b="1" dirty="0" err="1"/>
              <a:t>the</a:t>
            </a:r>
            <a:r>
              <a:rPr lang="hr-HR" sz="2100" b="1" dirty="0"/>
              <a:t> </a:t>
            </a:r>
            <a:r>
              <a:rPr lang="hr-HR" sz="2100" b="1" dirty="0" err="1"/>
              <a:t>PenPal</a:t>
            </a:r>
            <a:r>
              <a:rPr lang="hr-HR" sz="2100" b="1" dirty="0"/>
              <a:t> World </a:t>
            </a:r>
            <a:r>
              <a:rPr lang="hr-HR" sz="2100" b="1" dirty="0" err="1"/>
              <a:t>website</a:t>
            </a:r>
            <a:r>
              <a:rPr lang="hr-HR" sz="2100" b="1" dirty="0"/>
              <a:t>? Who </a:t>
            </a:r>
            <a:r>
              <a:rPr lang="hr-HR" sz="2100" b="1" dirty="0" err="1"/>
              <a:t>is</a:t>
            </a:r>
            <a:r>
              <a:rPr lang="hr-HR" sz="2100" b="1" dirty="0"/>
              <a:t> </a:t>
            </a:r>
            <a:r>
              <a:rPr lang="hr-HR" sz="2100" b="1" dirty="0" err="1"/>
              <a:t>it</a:t>
            </a:r>
            <a:r>
              <a:rPr lang="hr-HR" sz="2100" b="1" dirty="0"/>
              <a:t> for? Who </a:t>
            </a:r>
            <a:r>
              <a:rPr lang="hr-HR" sz="2100" b="1" dirty="0" err="1"/>
              <a:t>is</a:t>
            </a:r>
            <a:r>
              <a:rPr lang="hr-HR" sz="2100" b="1" dirty="0"/>
              <a:t> a </a:t>
            </a:r>
            <a:r>
              <a:rPr lang="hr-HR" sz="2100" b="1" dirty="0" err="1"/>
              <a:t>penpal</a:t>
            </a:r>
            <a:r>
              <a:rPr lang="hr-HR" sz="2100" b="1" dirty="0"/>
              <a:t>?</a:t>
            </a:r>
            <a:br>
              <a:rPr lang="hr-HR" sz="2100" b="1" dirty="0"/>
            </a:br>
            <a:r>
              <a:rPr lang="hr-HR" sz="2100" i="1" dirty="0"/>
              <a:t>Pogledaj </a:t>
            </a:r>
            <a:r>
              <a:rPr lang="hr-HR" sz="2100" i="1" dirty="0" err="1"/>
              <a:t>PenPal</a:t>
            </a:r>
            <a:r>
              <a:rPr lang="hr-HR" sz="2100" i="1" dirty="0"/>
              <a:t> World Internet stranicu. Za koga je ta stranica? Tko je to „</a:t>
            </a:r>
            <a:r>
              <a:rPr lang="hr-HR" sz="2100" i="1" dirty="0" err="1"/>
              <a:t>penpal</a:t>
            </a:r>
            <a:r>
              <a:rPr lang="hr-HR" sz="2100" i="1" dirty="0"/>
              <a:t>”?</a:t>
            </a:r>
          </a:p>
          <a:p>
            <a:pPr marL="0" indent="0">
              <a:buNone/>
            </a:pPr>
            <a:r>
              <a:rPr lang="hr-HR" sz="2100" b="1" dirty="0"/>
              <a:t>PENPAL = </a:t>
            </a:r>
            <a:r>
              <a:rPr lang="hr-HR" sz="2100" i="1" dirty="0"/>
              <a:t>prijatelj za dopisivanje</a:t>
            </a:r>
          </a:p>
          <a:p>
            <a:pPr marL="0" indent="0">
              <a:buNone/>
            </a:pPr>
            <a:r>
              <a:rPr lang="hr-HR" sz="2100" i="1" dirty="0"/>
              <a:t>Pokušaj i ti </a:t>
            </a:r>
            <a:r>
              <a:rPr lang="pl-PL" sz="2100" i="1" dirty="0"/>
              <a:t>pronaći prijatelja za dopisivanje na mrežnoj stranici </a:t>
            </a:r>
            <a:r>
              <a:rPr lang="pl-PL" sz="2100" i="1" dirty="0">
                <a:hlinkClick r:id="rId4"/>
              </a:rPr>
              <a:t>www.penpalworld.com</a:t>
            </a:r>
            <a:endParaRPr lang="pl-PL" sz="2100" i="1" dirty="0"/>
          </a:p>
          <a:p>
            <a:pPr marL="0" indent="0">
              <a:buNone/>
            </a:pPr>
            <a:endParaRPr lang="hr-HR" sz="2100" i="1" dirty="0"/>
          </a:p>
        </p:txBody>
      </p:sp>
    </p:spTree>
    <p:extLst>
      <p:ext uri="{BB962C8B-B14F-4D97-AF65-F5344CB8AC3E}">
        <p14:creationId xmlns:p14="http://schemas.microsoft.com/office/powerpoint/2010/main" val="141041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" y="7700"/>
            <a:ext cx="5129635" cy="6842600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29" y="804051"/>
            <a:ext cx="7457554" cy="5868111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7772714" y="100361"/>
            <a:ext cx="4260557" cy="68503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100" b="1" dirty="0"/>
              <a:t>Do you</a:t>
            </a:r>
            <a:r>
              <a:rPr lang="hr-HR" sz="2100" b="1" dirty="0"/>
              <a:t> </a:t>
            </a:r>
            <a:r>
              <a:rPr lang="en-US" sz="2100" b="1" dirty="0"/>
              <a:t>sometimes communicate with people by</a:t>
            </a:r>
            <a:r>
              <a:rPr lang="hr-HR" sz="2100" b="1" dirty="0"/>
              <a:t> </a:t>
            </a:r>
            <a:r>
              <a:rPr lang="en-US" sz="2100" b="1" dirty="0"/>
              <a:t>writing to them?</a:t>
            </a:r>
            <a:r>
              <a:rPr lang="hr-HR" sz="2100" b="1" dirty="0"/>
              <a:t> </a:t>
            </a:r>
            <a:r>
              <a:rPr lang="hr-HR" sz="2100" i="1" dirty="0"/>
              <a:t>Komuniciraš li ponekad s ljudima na način da im pišeš poruke?</a:t>
            </a:r>
            <a:endParaRPr lang="hr-HR" sz="2100" b="1" dirty="0"/>
          </a:p>
          <a:p>
            <a:pPr marL="0" indent="0">
              <a:buNone/>
            </a:pPr>
            <a:r>
              <a:rPr lang="en-US" sz="2100" b="1" dirty="0"/>
              <a:t>How long are most of your</a:t>
            </a:r>
            <a:r>
              <a:rPr lang="hr-HR" sz="2100" b="1" dirty="0"/>
              <a:t> </a:t>
            </a:r>
            <a:r>
              <a:rPr lang="en-US" sz="2100" b="1" dirty="0"/>
              <a:t>written messages? </a:t>
            </a:r>
            <a:r>
              <a:rPr lang="hr-HR" sz="2100" i="1" dirty="0"/>
              <a:t>Koliko su dugačke tvoje pisane poruke?</a:t>
            </a:r>
          </a:p>
          <a:p>
            <a:pPr marL="0" indent="0">
              <a:buNone/>
            </a:pPr>
            <a:r>
              <a:rPr lang="en-US" sz="2100" b="1" dirty="0"/>
              <a:t>How often do you text your</a:t>
            </a:r>
            <a:r>
              <a:rPr lang="hr-HR" sz="2100" b="1" dirty="0"/>
              <a:t> </a:t>
            </a:r>
            <a:r>
              <a:rPr lang="en-US" sz="2100" b="1" dirty="0"/>
              <a:t>parents? </a:t>
            </a:r>
            <a:r>
              <a:rPr lang="hr-HR" sz="2100" i="1" dirty="0"/>
              <a:t>Koliko često šalješ poruke roditeljima?</a:t>
            </a:r>
          </a:p>
          <a:p>
            <a:pPr marL="0" indent="0">
              <a:buNone/>
            </a:pPr>
            <a:r>
              <a:rPr lang="en-US" sz="2100" b="1" dirty="0"/>
              <a:t>How often do you text your</a:t>
            </a:r>
            <a:r>
              <a:rPr lang="hr-HR" sz="2100" b="1" dirty="0"/>
              <a:t> </a:t>
            </a:r>
            <a:r>
              <a:rPr lang="en-US" sz="2100" b="1" dirty="0"/>
              <a:t>friends?</a:t>
            </a:r>
            <a:r>
              <a:rPr lang="hr-HR" sz="2100" b="1" dirty="0"/>
              <a:t> </a:t>
            </a:r>
            <a:r>
              <a:rPr lang="hr-HR" sz="2100" i="1" dirty="0"/>
              <a:t>Koliko često šalješ poruke prijateljima?</a:t>
            </a:r>
            <a:endParaRPr lang="en-US" sz="2100" i="1" dirty="0"/>
          </a:p>
          <a:p>
            <a:pPr marL="0" indent="0">
              <a:buNone/>
            </a:pPr>
            <a:r>
              <a:rPr lang="en-US" sz="2100" b="1" dirty="0"/>
              <a:t>What do you usually text about?</a:t>
            </a:r>
            <a:r>
              <a:rPr lang="hr-HR" sz="2100" b="1" dirty="0"/>
              <a:t> </a:t>
            </a:r>
            <a:r>
              <a:rPr lang="hr-HR" sz="2100" i="1" dirty="0"/>
              <a:t>O čemu najčešće tipkaš?</a:t>
            </a:r>
            <a:endParaRPr lang="hr-HR" sz="2100" b="1" dirty="0"/>
          </a:p>
          <a:p>
            <a:pPr marL="0" indent="0">
              <a:buNone/>
            </a:pPr>
            <a:r>
              <a:rPr lang="en-US" sz="2100" b="1" dirty="0"/>
              <a:t>What is penpalworld.com? </a:t>
            </a:r>
            <a:endParaRPr lang="hr-HR" sz="2100" b="1" dirty="0"/>
          </a:p>
          <a:p>
            <a:pPr marL="0" indent="0">
              <a:buNone/>
            </a:pPr>
            <a:r>
              <a:rPr lang="en-US" sz="2100" b="1" dirty="0"/>
              <a:t>Who is it</a:t>
            </a:r>
            <a:r>
              <a:rPr lang="hr-HR" sz="2100" b="1" dirty="0"/>
              <a:t> </a:t>
            </a:r>
            <a:r>
              <a:rPr lang="en-US" sz="2100" b="1" dirty="0"/>
              <a:t>for? </a:t>
            </a:r>
            <a:r>
              <a:rPr lang="hr-HR" sz="2100" i="1" dirty="0"/>
              <a:t>Za koga je?</a:t>
            </a:r>
            <a:endParaRPr lang="hr-HR" sz="2100" b="1" dirty="0"/>
          </a:p>
          <a:p>
            <a:pPr marL="0" indent="0">
              <a:buNone/>
            </a:pPr>
            <a:r>
              <a:rPr lang="en-US" sz="2100" b="1" dirty="0"/>
              <a:t>How many people can you meet there? </a:t>
            </a:r>
            <a:r>
              <a:rPr lang="hr-HR" sz="2100" i="1" dirty="0"/>
              <a:t>Koliko ljudi tamo možeš upoznati?</a:t>
            </a:r>
          </a:p>
          <a:p>
            <a:pPr marL="0" indent="0">
              <a:buNone/>
            </a:pPr>
            <a:r>
              <a:rPr lang="en-US" sz="2100" b="1" dirty="0"/>
              <a:t>Is</a:t>
            </a:r>
            <a:r>
              <a:rPr lang="hr-HR" sz="2100" b="1" dirty="0"/>
              <a:t> </a:t>
            </a:r>
            <a:r>
              <a:rPr lang="en-US" sz="2100" b="1" dirty="0"/>
              <a:t>it safe? </a:t>
            </a:r>
            <a:r>
              <a:rPr lang="hr-HR" sz="2100" i="1" dirty="0"/>
              <a:t>Je li sigurno?</a:t>
            </a:r>
            <a:endParaRPr lang="hr-HR" sz="2100" b="1" dirty="0"/>
          </a:p>
          <a:p>
            <a:pPr marL="0" indent="0">
              <a:buNone/>
            </a:pPr>
            <a:r>
              <a:rPr lang="en-US" sz="2100" b="1" dirty="0"/>
              <a:t>What kind of person would you like to</a:t>
            </a:r>
            <a:r>
              <a:rPr lang="hr-HR" sz="2100" b="1" dirty="0"/>
              <a:t> </a:t>
            </a:r>
            <a:r>
              <a:rPr lang="en-US" sz="2100" b="1" dirty="0"/>
              <a:t>have as a </a:t>
            </a:r>
            <a:r>
              <a:rPr lang="en-US" sz="2100" b="1" dirty="0" err="1"/>
              <a:t>penpal</a:t>
            </a:r>
            <a:r>
              <a:rPr lang="en-US" sz="2100" b="1" dirty="0"/>
              <a:t>?</a:t>
            </a:r>
            <a:r>
              <a:rPr lang="hr-HR" sz="2100" b="1" dirty="0"/>
              <a:t> </a:t>
            </a:r>
            <a:r>
              <a:rPr lang="hr-HR" sz="2100" i="1" dirty="0"/>
              <a:t>Kakvu bi ti osobu htio imati za prijatelja za dopisivanje?</a:t>
            </a:r>
          </a:p>
        </p:txBody>
      </p:sp>
    </p:spTree>
    <p:extLst>
      <p:ext uri="{BB962C8B-B14F-4D97-AF65-F5344CB8AC3E}">
        <p14:creationId xmlns:p14="http://schemas.microsoft.com/office/powerpoint/2010/main" val="2777094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7" y="7700"/>
            <a:ext cx="5113456" cy="6842600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62F6632F-846C-4F02-B56B-82805BD5B26E}"/>
              </a:ext>
            </a:extLst>
          </p:cNvPr>
          <p:cNvSpPr txBox="1">
            <a:spLocks/>
          </p:cNvSpPr>
          <p:nvPr/>
        </p:nvSpPr>
        <p:spPr>
          <a:xfrm>
            <a:off x="5333801" y="116825"/>
            <a:ext cx="5648661" cy="37859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100" b="1" dirty="0" err="1">
                <a:ea typeface="Cambria" panose="02040503050406030204" pitchFamily="18" charset="0"/>
              </a:rPr>
              <a:t>Look</a:t>
            </a:r>
            <a:r>
              <a:rPr lang="hr-HR" sz="2100" b="1" dirty="0">
                <a:ea typeface="Cambria" panose="02040503050406030204" pitchFamily="18" charset="0"/>
              </a:rPr>
              <a:t> at </a:t>
            </a:r>
            <a:r>
              <a:rPr lang="hr-HR" sz="2100" b="1" dirty="0" err="1">
                <a:ea typeface="Cambria" panose="02040503050406030204" pitchFamily="18" charset="0"/>
              </a:rPr>
              <a:t>the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next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page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of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your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books</a:t>
            </a:r>
            <a:r>
              <a:rPr lang="hr-HR" sz="2100" b="1" dirty="0">
                <a:ea typeface="Cambria" panose="02040503050406030204" pitchFamily="18" charset="0"/>
              </a:rPr>
              <a:t>, </a:t>
            </a:r>
            <a:r>
              <a:rPr lang="hr-HR" sz="2100" b="1" dirty="0" err="1">
                <a:ea typeface="Cambria" panose="02040503050406030204" pitchFamily="18" charset="0"/>
              </a:rPr>
              <a:t>page</a:t>
            </a:r>
            <a:r>
              <a:rPr lang="hr-HR" sz="2100" b="1" dirty="0">
                <a:ea typeface="Cambria" panose="02040503050406030204" pitchFamily="18" charset="0"/>
              </a:rPr>
              <a:t> 15!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>
              <a:solidFill>
                <a:schemeClr val="bg1">
                  <a:lumMod val="50000"/>
                </a:schemeClr>
              </a:solidFill>
              <a:latin typeface="Avenir Next LT Pro" panose="020B0504020202020204" pitchFamily="34" charset="-18"/>
            </a:endParaRP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29" y="844072"/>
            <a:ext cx="7457554" cy="5788069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8006575" y="1432119"/>
            <a:ext cx="3810352" cy="6128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b="1" dirty="0" err="1"/>
              <a:t>Complete</a:t>
            </a:r>
            <a:r>
              <a:rPr lang="hr-HR" sz="2100" b="1" dirty="0"/>
              <a:t> </a:t>
            </a:r>
            <a:r>
              <a:rPr lang="hr-HR" sz="2100" b="1" dirty="0" err="1"/>
              <a:t>the</a:t>
            </a:r>
            <a:r>
              <a:rPr lang="hr-HR" sz="2100" b="1" dirty="0"/>
              <a:t> email </a:t>
            </a:r>
            <a:r>
              <a:rPr lang="hr-HR" sz="2100" b="1" dirty="0" err="1"/>
              <a:t>with</a:t>
            </a:r>
            <a:r>
              <a:rPr lang="hr-HR" sz="2100" b="1" dirty="0"/>
              <a:t> </a:t>
            </a:r>
            <a:r>
              <a:rPr lang="hr-HR" sz="2100" b="1" dirty="0" err="1"/>
              <a:t>the</a:t>
            </a:r>
            <a:r>
              <a:rPr lang="hr-HR" sz="2100" b="1" dirty="0"/>
              <a:t> </a:t>
            </a:r>
            <a:r>
              <a:rPr lang="hr-HR" sz="2100" b="1" dirty="0" err="1"/>
              <a:t>missing</a:t>
            </a:r>
            <a:r>
              <a:rPr lang="hr-HR" sz="2100" b="1" dirty="0"/>
              <a:t> </a:t>
            </a:r>
            <a:r>
              <a:rPr lang="hr-HR" sz="2100" b="1" dirty="0" err="1"/>
              <a:t>words</a:t>
            </a:r>
            <a:r>
              <a:rPr lang="hr-HR" sz="2100" b="1" dirty="0"/>
              <a:t>.</a:t>
            </a:r>
            <a:br>
              <a:rPr lang="hr-HR" sz="2100" b="1" dirty="0"/>
            </a:br>
            <a:r>
              <a:rPr lang="hr-HR" sz="2100" i="1" dirty="0"/>
              <a:t>Nadopuni tekst riječima iznad e-maila.</a:t>
            </a:r>
          </a:p>
          <a:p>
            <a:pPr marL="0" indent="0">
              <a:buNone/>
            </a:pPr>
            <a:endParaRPr lang="hr-HR" sz="2100" i="1" dirty="0"/>
          </a:p>
        </p:txBody>
      </p:sp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1AB723A0-70E8-4021-835E-F21D1449C697}"/>
              </a:ext>
            </a:extLst>
          </p:cNvPr>
          <p:cNvSpPr txBox="1">
            <a:spLocks/>
          </p:cNvSpPr>
          <p:nvPr/>
        </p:nvSpPr>
        <p:spPr>
          <a:xfrm>
            <a:off x="631143" y="2985328"/>
            <a:ext cx="1484096" cy="391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tourists</a:t>
            </a: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0E135244-D776-4381-B1B2-FF5AAAF73C49}"/>
              </a:ext>
            </a:extLst>
          </p:cNvPr>
          <p:cNvSpPr txBox="1">
            <a:spLocks/>
          </p:cNvSpPr>
          <p:nvPr/>
        </p:nvSpPr>
        <p:spPr>
          <a:xfrm>
            <a:off x="961834" y="3417740"/>
            <a:ext cx="1605281" cy="391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grandparents</a:t>
            </a: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AA3BCF6D-682A-4449-B9D3-522F2D39D90C}"/>
              </a:ext>
            </a:extLst>
          </p:cNvPr>
          <p:cNvSpPr txBox="1">
            <a:spLocks/>
          </p:cNvSpPr>
          <p:nvPr/>
        </p:nvSpPr>
        <p:spPr>
          <a:xfrm>
            <a:off x="1395225" y="3621493"/>
            <a:ext cx="839202" cy="391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grade</a:t>
            </a: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D9F2ED67-056C-4A74-A8F0-44EC571388AF}"/>
              </a:ext>
            </a:extLst>
          </p:cNvPr>
          <p:cNvSpPr txBox="1">
            <a:spLocks/>
          </p:cNvSpPr>
          <p:nvPr/>
        </p:nvSpPr>
        <p:spPr>
          <a:xfrm>
            <a:off x="3887506" y="3621493"/>
            <a:ext cx="839202" cy="391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school</a:t>
            </a: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D89C13CA-D260-47B1-8859-30451534349B}"/>
              </a:ext>
            </a:extLst>
          </p:cNvPr>
          <p:cNvSpPr txBox="1">
            <a:spLocks/>
          </p:cNvSpPr>
          <p:nvPr/>
        </p:nvSpPr>
        <p:spPr>
          <a:xfrm>
            <a:off x="3931574" y="3839134"/>
            <a:ext cx="1185426" cy="522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lessons</a:t>
            </a: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084311B1-97A9-49E5-A672-E7CB1DA806CC}"/>
              </a:ext>
            </a:extLst>
          </p:cNvPr>
          <p:cNvSpPr txBox="1">
            <a:spLocks/>
          </p:cNvSpPr>
          <p:nvPr/>
        </p:nvSpPr>
        <p:spPr>
          <a:xfrm>
            <a:off x="6047099" y="3844515"/>
            <a:ext cx="1351893" cy="391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subject</a:t>
            </a: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9D7D541F-F4A1-412D-8D6F-B2874E80BC49}"/>
              </a:ext>
            </a:extLst>
          </p:cNvPr>
          <p:cNvSpPr txBox="1">
            <a:spLocks/>
          </p:cNvSpPr>
          <p:nvPr/>
        </p:nvSpPr>
        <p:spPr>
          <a:xfrm>
            <a:off x="2371809" y="4271349"/>
            <a:ext cx="1880702" cy="391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instruments</a:t>
            </a: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1A3B57F4-FD3F-484C-BE2F-6325F211B455}"/>
              </a:ext>
            </a:extLst>
          </p:cNvPr>
          <p:cNvSpPr txBox="1">
            <a:spLocks/>
          </p:cNvSpPr>
          <p:nvPr/>
        </p:nvSpPr>
        <p:spPr>
          <a:xfrm>
            <a:off x="1038767" y="4807298"/>
            <a:ext cx="1151592" cy="391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games</a:t>
            </a: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72F6DD07-6EA2-4918-A8A0-888868928BF1}"/>
              </a:ext>
            </a:extLst>
          </p:cNvPr>
          <p:cNvSpPr txBox="1">
            <a:spLocks/>
          </p:cNvSpPr>
          <p:nvPr/>
        </p:nvSpPr>
        <p:spPr>
          <a:xfrm>
            <a:off x="1979575" y="5124958"/>
            <a:ext cx="1090821" cy="391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friends</a:t>
            </a:r>
          </a:p>
        </p:txBody>
      </p:sp>
    </p:spTree>
    <p:extLst>
      <p:ext uri="{BB962C8B-B14F-4D97-AF65-F5344CB8AC3E}">
        <p14:creationId xmlns:p14="http://schemas.microsoft.com/office/powerpoint/2010/main" val="1414605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7" grpId="0" build="p"/>
      <p:bldP spid="8" grpId="0" build="p"/>
      <p:bldP spid="9" grpId="0" build="p"/>
      <p:bldP spid="10" grpId="0" build="p"/>
      <p:bldP spid="11" grpId="0" build="p"/>
      <p:bldP spid="12" grpId="0" build="p"/>
      <p:bldP spid="13" grpId="0" build="p"/>
      <p:bldP spid="14" grpId="0" build="p"/>
      <p:bldP spid="1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7" y="7700"/>
            <a:ext cx="5113456" cy="6842600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29" y="844072"/>
            <a:ext cx="7457554" cy="5788069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7924187" y="169107"/>
            <a:ext cx="3810352" cy="64630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100" b="1" dirty="0"/>
              <a:t>What kind of name is Finn?</a:t>
            </a:r>
            <a:r>
              <a:rPr lang="hr-HR" sz="2100" b="1" dirty="0"/>
              <a:t> </a:t>
            </a:r>
            <a:r>
              <a:rPr lang="hr-HR" sz="2100" i="1" dirty="0"/>
              <a:t>Kakvo je to ime </a:t>
            </a:r>
            <a:r>
              <a:rPr lang="hr-HR" sz="2100" i="1" dirty="0" err="1"/>
              <a:t>Finn</a:t>
            </a:r>
            <a:r>
              <a:rPr lang="hr-HR" sz="2100" i="1" dirty="0"/>
              <a:t>?</a:t>
            </a:r>
          </a:p>
          <a:p>
            <a:pPr marL="0" indent="0">
              <a:buNone/>
            </a:pPr>
            <a:r>
              <a:rPr lang="hr-HR" sz="2100" b="1" dirty="0" err="1"/>
              <a:t>It’s</a:t>
            </a:r>
            <a:r>
              <a:rPr lang="hr-HR" sz="2100" b="1" dirty="0"/>
              <a:t> </a:t>
            </a:r>
            <a:r>
              <a:rPr lang="hr-HR" sz="2100" b="1" dirty="0" err="1"/>
              <a:t>an</a:t>
            </a:r>
            <a:r>
              <a:rPr lang="hr-HR" sz="2100" b="1" dirty="0"/>
              <a:t> Irish </a:t>
            </a:r>
            <a:r>
              <a:rPr lang="hr-HR" sz="2100" b="1" dirty="0" err="1"/>
              <a:t>name</a:t>
            </a:r>
            <a:r>
              <a:rPr lang="hr-HR" sz="2100" b="1" dirty="0"/>
              <a:t>.</a:t>
            </a:r>
            <a:endParaRPr lang="en-US" sz="2100" b="1" dirty="0"/>
          </a:p>
          <a:p>
            <a:pPr marL="0" indent="0">
              <a:buNone/>
            </a:pPr>
            <a:r>
              <a:rPr lang="en-US" sz="2100" b="1" dirty="0"/>
              <a:t>Where does Finn live? </a:t>
            </a:r>
            <a:r>
              <a:rPr lang="hr-HR" sz="2100" i="1" dirty="0"/>
              <a:t>Gdje </a:t>
            </a:r>
            <a:r>
              <a:rPr lang="hr-HR" sz="2100" i="1" dirty="0" err="1"/>
              <a:t>Finn</a:t>
            </a:r>
            <a:r>
              <a:rPr lang="hr-HR" sz="2100" i="1" dirty="0"/>
              <a:t> živi?</a:t>
            </a:r>
          </a:p>
          <a:p>
            <a:pPr marL="0" indent="0">
              <a:buNone/>
            </a:pPr>
            <a:r>
              <a:rPr lang="hr-HR" sz="2100" b="1" dirty="0"/>
              <a:t>He </a:t>
            </a:r>
            <a:r>
              <a:rPr lang="hr-HR" sz="2100" b="1" dirty="0" err="1"/>
              <a:t>lives</a:t>
            </a:r>
            <a:r>
              <a:rPr lang="hr-HR" sz="2100" b="1" dirty="0"/>
              <a:t> </a:t>
            </a:r>
            <a:r>
              <a:rPr lang="hr-HR" sz="2100" b="1" dirty="0" err="1"/>
              <a:t>in</a:t>
            </a:r>
            <a:r>
              <a:rPr lang="hr-HR" sz="2100" b="1" dirty="0"/>
              <a:t> a </a:t>
            </a:r>
            <a:r>
              <a:rPr lang="hr-HR" sz="2100" b="1" dirty="0" err="1"/>
              <a:t>small</a:t>
            </a:r>
            <a:r>
              <a:rPr lang="hr-HR" sz="2100" b="1" dirty="0"/>
              <a:t> Irish </a:t>
            </a:r>
            <a:r>
              <a:rPr lang="hr-HR" sz="2100" b="1" dirty="0" err="1"/>
              <a:t>town</a:t>
            </a:r>
            <a:r>
              <a:rPr lang="hr-HR" sz="2100" b="1" dirty="0"/>
              <a:t> </a:t>
            </a:r>
            <a:r>
              <a:rPr lang="hr-HR" sz="2100" b="1" dirty="0" err="1"/>
              <a:t>called</a:t>
            </a:r>
            <a:r>
              <a:rPr lang="hr-HR" sz="2100" b="1" dirty="0"/>
              <a:t> </a:t>
            </a:r>
            <a:r>
              <a:rPr lang="hr-HR" sz="2100" b="1" dirty="0" err="1"/>
              <a:t>Kinsale</a:t>
            </a:r>
            <a:r>
              <a:rPr lang="hr-HR" sz="2100" b="1" dirty="0"/>
              <a:t>.</a:t>
            </a:r>
          </a:p>
          <a:p>
            <a:pPr marL="0" indent="0">
              <a:buNone/>
            </a:pPr>
            <a:r>
              <a:rPr lang="en-US" sz="2100" b="1" dirty="0"/>
              <a:t>Why is Kinsale popular</a:t>
            </a:r>
            <a:r>
              <a:rPr lang="hr-HR" sz="2100" b="1" dirty="0"/>
              <a:t> </a:t>
            </a:r>
            <a:r>
              <a:rPr lang="en-US" sz="2100" b="1" dirty="0"/>
              <a:t>with tourists? </a:t>
            </a:r>
            <a:r>
              <a:rPr lang="hr-HR" sz="2100" i="1" dirty="0"/>
              <a:t>Zašto je </a:t>
            </a:r>
            <a:r>
              <a:rPr lang="hr-HR" sz="2100" i="1" dirty="0" err="1"/>
              <a:t>Kinsdale</a:t>
            </a:r>
            <a:r>
              <a:rPr lang="hr-HR" sz="2100" i="1" dirty="0"/>
              <a:t> popularan kod turista?</a:t>
            </a:r>
          </a:p>
          <a:p>
            <a:pPr marL="0" indent="0">
              <a:buNone/>
            </a:pPr>
            <a:r>
              <a:rPr lang="hr-HR" sz="2100" b="1" dirty="0" err="1"/>
              <a:t>It’s</a:t>
            </a:r>
            <a:r>
              <a:rPr lang="hr-HR" sz="2100" b="1" dirty="0"/>
              <a:t> </a:t>
            </a:r>
            <a:r>
              <a:rPr lang="hr-HR" sz="2100" b="1" dirty="0" err="1"/>
              <a:t>popular</a:t>
            </a:r>
            <a:r>
              <a:rPr lang="hr-HR" sz="2100" b="1" dirty="0"/>
              <a:t> </a:t>
            </a:r>
            <a:r>
              <a:rPr lang="hr-HR" sz="2100" b="1" dirty="0" err="1"/>
              <a:t>because</a:t>
            </a:r>
            <a:r>
              <a:rPr lang="hr-HR" sz="2100" b="1" dirty="0"/>
              <a:t> </a:t>
            </a:r>
            <a:r>
              <a:rPr lang="hr-HR" sz="2100" b="1" dirty="0" err="1"/>
              <a:t>of</a:t>
            </a:r>
            <a:r>
              <a:rPr lang="hr-HR" sz="2100" b="1" dirty="0"/>
              <a:t> </a:t>
            </a:r>
            <a:r>
              <a:rPr lang="hr-HR" sz="2100" b="1" dirty="0" err="1"/>
              <a:t>its</a:t>
            </a:r>
            <a:r>
              <a:rPr lang="hr-HR" sz="2100" b="1" dirty="0"/>
              <a:t> </a:t>
            </a:r>
            <a:r>
              <a:rPr lang="hr-HR" sz="2100" b="1" dirty="0" err="1"/>
              <a:t>beautiful</a:t>
            </a:r>
            <a:r>
              <a:rPr lang="hr-HR" sz="2100" b="1" dirty="0"/>
              <a:t> </a:t>
            </a:r>
            <a:r>
              <a:rPr lang="hr-HR" sz="2100" b="1" dirty="0" err="1"/>
              <a:t>harbour</a:t>
            </a:r>
            <a:r>
              <a:rPr lang="hr-HR" sz="2100" b="1" dirty="0"/>
              <a:t> </a:t>
            </a:r>
            <a:r>
              <a:rPr lang="hr-HR" sz="2100" b="1" dirty="0" err="1"/>
              <a:t>and</a:t>
            </a:r>
            <a:r>
              <a:rPr lang="hr-HR" sz="2100" b="1" dirty="0"/>
              <a:t> some </a:t>
            </a:r>
            <a:r>
              <a:rPr lang="hr-HR" sz="2100" b="1" dirty="0" err="1"/>
              <a:t>lovely</a:t>
            </a:r>
            <a:r>
              <a:rPr lang="hr-HR" sz="2100" b="1" dirty="0"/>
              <a:t> </a:t>
            </a:r>
            <a:r>
              <a:rPr lang="hr-HR" sz="2100" b="1" dirty="0" err="1"/>
              <a:t>historic</a:t>
            </a:r>
            <a:r>
              <a:rPr lang="hr-HR" sz="2100" b="1" dirty="0"/>
              <a:t> </a:t>
            </a:r>
            <a:r>
              <a:rPr lang="hr-HR" sz="2100" b="1" dirty="0" err="1"/>
              <a:t>sites</a:t>
            </a:r>
            <a:r>
              <a:rPr lang="hr-HR" sz="2100" b="1" dirty="0"/>
              <a:t>.</a:t>
            </a:r>
          </a:p>
          <a:p>
            <a:pPr marL="0" indent="0">
              <a:buNone/>
            </a:pPr>
            <a:r>
              <a:rPr lang="en-US" sz="2100" b="1" dirty="0"/>
              <a:t>Who are the members of Finn’s</a:t>
            </a:r>
            <a:r>
              <a:rPr lang="hr-HR" sz="2100" b="1" dirty="0"/>
              <a:t> </a:t>
            </a:r>
            <a:r>
              <a:rPr lang="en-US" sz="2100" b="1" dirty="0"/>
              <a:t>family?</a:t>
            </a:r>
            <a:r>
              <a:rPr lang="hr-HR" sz="2100" b="1" dirty="0"/>
              <a:t> </a:t>
            </a:r>
            <a:r>
              <a:rPr lang="hr-HR" sz="2100" i="1" dirty="0"/>
              <a:t>Tko su članovi </a:t>
            </a:r>
            <a:r>
              <a:rPr lang="hr-HR" sz="2100" i="1" dirty="0" err="1"/>
              <a:t>Finnove</a:t>
            </a:r>
            <a:r>
              <a:rPr lang="hr-HR" sz="2100" i="1" dirty="0"/>
              <a:t> obitelji?</a:t>
            </a:r>
          </a:p>
          <a:p>
            <a:pPr marL="0" indent="0">
              <a:buNone/>
            </a:pPr>
            <a:r>
              <a:rPr lang="hr-HR" sz="2100" b="1" dirty="0"/>
              <a:t>He </a:t>
            </a:r>
            <a:r>
              <a:rPr lang="hr-HR" sz="2100" b="1" dirty="0" err="1"/>
              <a:t>has</a:t>
            </a:r>
            <a:r>
              <a:rPr lang="hr-HR" sz="2100" b="1" dirty="0"/>
              <a:t> </a:t>
            </a:r>
            <a:r>
              <a:rPr lang="hr-HR" sz="2100" b="1" dirty="0" err="1"/>
              <a:t>two</a:t>
            </a:r>
            <a:r>
              <a:rPr lang="hr-HR" sz="2100" b="1" dirty="0"/>
              <a:t> </a:t>
            </a:r>
            <a:r>
              <a:rPr lang="hr-HR" sz="2100" b="1" dirty="0" err="1"/>
              <a:t>brothers</a:t>
            </a:r>
            <a:r>
              <a:rPr lang="hr-HR" sz="2100" b="1" dirty="0"/>
              <a:t> </a:t>
            </a:r>
            <a:r>
              <a:rPr lang="hr-HR" sz="2100" b="1" dirty="0" err="1"/>
              <a:t>and</a:t>
            </a:r>
            <a:r>
              <a:rPr lang="hr-HR" sz="2100" b="1" dirty="0"/>
              <a:t> a </a:t>
            </a:r>
            <a:r>
              <a:rPr lang="hr-HR" sz="2100" b="1" dirty="0" err="1"/>
              <a:t>sister</a:t>
            </a:r>
            <a:r>
              <a:rPr lang="hr-HR" sz="2100" b="1" dirty="0"/>
              <a:t>, </a:t>
            </a:r>
            <a:r>
              <a:rPr lang="hr-HR" sz="2100" b="1" dirty="0" err="1"/>
              <a:t>and</a:t>
            </a:r>
            <a:r>
              <a:rPr lang="hr-HR" sz="2100" b="1" dirty="0"/>
              <a:t> he </a:t>
            </a:r>
            <a:r>
              <a:rPr lang="hr-HR" sz="2100" b="1" dirty="0" err="1"/>
              <a:t>lives</a:t>
            </a:r>
            <a:r>
              <a:rPr lang="hr-HR" sz="2100" b="1" dirty="0"/>
              <a:t> </a:t>
            </a:r>
            <a:r>
              <a:rPr lang="hr-HR" sz="2100" b="1" dirty="0" err="1"/>
              <a:t>with</a:t>
            </a:r>
            <a:r>
              <a:rPr lang="hr-HR" sz="2100" b="1" dirty="0"/>
              <a:t> </a:t>
            </a:r>
            <a:r>
              <a:rPr lang="hr-HR" sz="2100" b="1" dirty="0" err="1"/>
              <a:t>his</a:t>
            </a:r>
            <a:r>
              <a:rPr lang="hr-HR" sz="2100" b="1" dirty="0"/>
              <a:t> </a:t>
            </a:r>
            <a:r>
              <a:rPr lang="hr-HR" sz="2100" b="1" dirty="0" err="1"/>
              <a:t>parents</a:t>
            </a:r>
            <a:r>
              <a:rPr lang="hr-HR" sz="2100" b="1" dirty="0"/>
              <a:t> </a:t>
            </a:r>
            <a:r>
              <a:rPr lang="hr-HR" sz="2100" b="1" dirty="0" err="1"/>
              <a:t>and</a:t>
            </a:r>
            <a:r>
              <a:rPr lang="hr-HR" sz="2100" b="1" dirty="0"/>
              <a:t> </a:t>
            </a:r>
            <a:r>
              <a:rPr lang="hr-HR" sz="2100" b="1" dirty="0" err="1"/>
              <a:t>grandparents</a:t>
            </a:r>
            <a:r>
              <a:rPr lang="hr-HR" sz="2100" b="1" dirty="0"/>
              <a:t>.</a:t>
            </a:r>
          </a:p>
        </p:txBody>
      </p:sp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1AB723A0-70E8-4021-835E-F21D1449C697}"/>
              </a:ext>
            </a:extLst>
          </p:cNvPr>
          <p:cNvSpPr txBox="1">
            <a:spLocks/>
          </p:cNvSpPr>
          <p:nvPr/>
        </p:nvSpPr>
        <p:spPr>
          <a:xfrm>
            <a:off x="631143" y="2985328"/>
            <a:ext cx="1484096" cy="391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tourists</a:t>
            </a: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0E135244-D776-4381-B1B2-FF5AAAF73C49}"/>
              </a:ext>
            </a:extLst>
          </p:cNvPr>
          <p:cNvSpPr txBox="1">
            <a:spLocks/>
          </p:cNvSpPr>
          <p:nvPr/>
        </p:nvSpPr>
        <p:spPr>
          <a:xfrm>
            <a:off x="961834" y="3417740"/>
            <a:ext cx="1605281" cy="391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grandparents</a:t>
            </a: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AA3BCF6D-682A-4449-B9D3-522F2D39D90C}"/>
              </a:ext>
            </a:extLst>
          </p:cNvPr>
          <p:cNvSpPr txBox="1">
            <a:spLocks/>
          </p:cNvSpPr>
          <p:nvPr/>
        </p:nvSpPr>
        <p:spPr>
          <a:xfrm>
            <a:off x="1395225" y="3621493"/>
            <a:ext cx="839202" cy="391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grade</a:t>
            </a: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D9F2ED67-056C-4A74-A8F0-44EC571388AF}"/>
              </a:ext>
            </a:extLst>
          </p:cNvPr>
          <p:cNvSpPr txBox="1">
            <a:spLocks/>
          </p:cNvSpPr>
          <p:nvPr/>
        </p:nvSpPr>
        <p:spPr>
          <a:xfrm>
            <a:off x="3887506" y="3621493"/>
            <a:ext cx="839202" cy="391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school</a:t>
            </a: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D89C13CA-D260-47B1-8859-30451534349B}"/>
              </a:ext>
            </a:extLst>
          </p:cNvPr>
          <p:cNvSpPr txBox="1">
            <a:spLocks/>
          </p:cNvSpPr>
          <p:nvPr/>
        </p:nvSpPr>
        <p:spPr>
          <a:xfrm>
            <a:off x="3931574" y="3839134"/>
            <a:ext cx="1185426" cy="522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lessons</a:t>
            </a: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084311B1-97A9-49E5-A672-E7CB1DA806CC}"/>
              </a:ext>
            </a:extLst>
          </p:cNvPr>
          <p:cNvSpPr txBox="1">
            <a:spLocks/>
          </p:cNvSpPr>
          <p:nvPr/>
        </p:nvSpPr>
        <p:spPr>
          <a:xfrm>
            <a:off x="6047099" y="3844515"/>
            <a:ext cx="1351893" cy="391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subject</a:t>
            </a: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9D7D541F-F4A1-412D-8D6F-B2874E80BC49}"/>
              </a:ext>
            </a:extLst>
          </p:cNvPr>
          <p:cNvSpPr txBox="1">
            <a:spLocks/>
          </p:cNvSpPr>
          <p:nvPr/>
        </p:nvSpPr>
        <p:spPr>
          <a:xfrm>
            <a:off x="2371809" y="4271349"/>
            <a:ext cx="1880702" cy="391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instruments</a:t>
            </a: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1A3B57F4-FD3F-484C-BE2F-6325F211B455}"/>
              </a:ext>
            </a:extLst>
          </p:cNvPr>
          <p:cNvSpPr txBox="1">
            <a:spLocks/>
          </p:cNvSpPr>
          <p:nvPr/>
        </p:nvSpPr>
        <p:spPr>
          <a:xfrm>
            <a:off x="1038767" y="4807298"/>
            <a:ext cx="1151592" cy="391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games</a:t>
            </a: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72F6DD07-6EA2-4918-A8A0-888868928BF1}"/>
              </a:ext>
            </a:extLst>
          </p:cNvPr>
          <p:cNvSpPr txBox="1">
            <a:spLocks/>
          </p:cNvSpPr>
          <p:nvPr/>
        </p:nvSpPr>
        <p:spPr>
          <a:xfrm>
            <a:off x="1979575" y="5124958"/>
            <a:ext cx="1090821" cy="3912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friends</a:t>
            </a:r>
          </a:p>
        </p:txBody>
      </p:sp>
    </p:spTree>
    <p:extLst>
      <p:ext uri="{BB962C8B-B14F-4D97-AF65-F5344CB8AC3E}">
        <p14:creationId xmlns:p14="http://schemas.microsoft.com/office/powerpoint/2010/main" val="2510324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744</TotalTime>
  <Words>584</Words>
  <Application>Microsoft Office PowerPoint</Application>
  <PresentationFormat>Široki zaslon</PresentationFormat>
  <Paragraphs>87</Paragraphs>
  <Slides>11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5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11</vt:i4>
      </vt:variant>
    </vt:vector>
  </HeadingPairs>
  <TitlesOfParts>
    <vt:vector size="17" baseType="lpstr">
      <vt:lpstr>Arial</vt:lpstr>
      <vt:lpstr>Calibri</vt:lpstr>
      <vt:lpstr>Cambria</vt:lpstr>
      <vt:lpstr>Avenir Next LT Pro</vt:lpstr>
      <vt:lpstr>Calibri Light</vt:lpstr>
      <vt:lpstr>Tema sustava Office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Siniša Vuksan</dc:creator>
  <cp:lastModifiedBy>Siniša Vuksan</cp:lastModifiedBy>
  <cp:revision>80</cp:revision>
  <dcterms:created xsi:type="dcterms:W3CDTF">2020-09-15T16:13:04Z</dcterms:created>
  <dcterms:modified xsi:type="dcterms:W3CDTF">2020-10-09T16:11:33Z</dcterms:modified>
</cp:coreProperties>
</file>